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7" r:id="rId2"/>
    <p:sldMasterId id="2147483759" r:id="rId3"/>
  </p:sldMasterIdLst>
  <p:notesMasterIdLst>
    <p:notesMasterId r:id="rId28"/>
  </p:notesMasterIdLst>
  <p:sldIdLst>
    <p:sldId id="257" r:id="rId4"/>
    <p:sldId id="258" r:id="rId5"/>
    <p:sldId id="259" r:id="rId6"/>
    <p:sldId id="260" r:id="rId7"/>
    <p:sldId id="264" r:id="rId8"/>
    <p:sldId id="265" r:id="rId9"/>
    <p:sldId id="266" r:id="rId10"/>
    <p:sldId id="267" r:id="rId11"/>
    <p:sldId id="269" r:id="rId12"/>
    <p:sldId id="271" r:id="rId13"/>
    <p:sldId id="272" r:id="rId14"/>
    <p:sldId id="273" r:id="rId15"/>
    <p:sldId id="290" r:id="rId16"/>
    <p:sldId id="275" r:id="rId17"/>
    <p:sldId id="276" r:id="rId18"/>
    <p:sldId id="277" r:id="rId19"/>
    <p:sldId id="287" r:id="rId20"/>
    <p:sldId id="288" r:id="rId21"/>
    <p:sldId id="279" r:id="rId22"/>
    <p:sldId id="280" r:id="rId23"/>
    <p:sldId id="281" r:id="rId24"/>
    <p:sldId id="282" r:id="rId25"/>
    <p:sldId id="283" r:id="rId26"/>
    <p:sldId id="286" r:id="rId2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4737" autoAdjust="0"/>
  </p:normalViewPr>
  <p:slideViewPr>
    <p:cSldViewPr>
      <p:cViewPr varScale="1">
        <p:scale>
          <a:sx n="108" d="100"/>
          <a:sy n="108" d="100"/>
        </p:scale>
        <p:origin x="2022" y="102"/>
      </p:cViewPr>
      <p:guideLst>
        <p:guide orient="horz" pos="2160"/>
        <p:guide pos="2880"/>
      </p:guideLst>
    </p:cSldViewPr>
  </p:slideViewPr>
  <p:notesTextViewPr>
    <p:cViewPr>
      <p:scale>
        <a:sx n="50" d="100"/>
        <a:sy n="50" d="100"/>
      </p:scale>
      <p:origin x="0" y="0"/>
    </p:cViewPr>
  </p:notesTextViewPr>
  <p:sorterViewPr>
    <p:cViewPr>
      <p:scale>
        <a:sx n="100" d="100"/>
        <a:sy n="100" d="100"/>
      </p:scale>
      <p:origin x="0" y="-34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34DF7D-D563-401A-83E9-EB7701E16C84}"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FE0FF53A-FD7A-4EE7-A07C-53DE2EFA08E9}">
      <dgm:prSet phldrT="[Text]" custT="1"/>
      <dgm:spPr>
        <a:xfrm>
          <a:off x="2383" y="970927"/>
          <a:ext cx="1435005" cy="1294570"/>
        </a:xfrm>
        <a:solidFill>
          <a:srgbClr val="AAB0BB">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gn="ctr"/>
          <a:r>
            <a:rPr lang="en-US" sz="1400" b="1" dirty="0">
              <a:solidFill>
                <a:srgbClr val="FFFFFF"/>
              </a:solidFill>
              <a:latin typeface="Arial"/>
              <a:ea typeface="+mn-ea"/>
              <a:cs typeface="+mn-cs"/>
            </a:rPr>
            <a:t>Project Management</a:t>
          </a:r>
        </a:p>
      </dgm:t>
    </dgm:pt>
    <dgm:pt modelId="{DD7AE760-F862-4EAD-BE03-C9D1912C2A57}" type="parTrans" cxnId="{1BD2D03F-292E-4E71-8DBB-722C217E43B4}">
      <dgm:prSet/>
      <dgm:spPr/>
      <dgm:t>
        <a:bodyPr/>
        <a:lstStyle/>
        <a:p>
          <a:endParaRPr lang="en-US"/>
        </a:p>
      </dgm:t>
    </dgm:pt>
    <dgm:pt modelId="{4E44990C-C192-415F-8EF3-04C6A5507BA1}" type="sibTrans" cxnId="{1BD2D03F-292E-4E71-8DBB-722C217E43B4}">
      <dgm:prSet/>
      <dgm:spPr/>
      <dgm:t>
        <a:bodyPr/>
        <a:lstStyle/>
        <a:p>
          <a:endParaRPr lang="en-US"/>
        </a:p>
      </dgm:t>
    </dgm:pt>
    <dgm:pt modelId="{251858CD-FDE3-4E73-9CE9-DF3E553EEF15}">
      <dgm:prSet phldrT="[Text]" custT="1"/>
      <dgm:spPr>
        <a:xfrm>
          <a:off x="3350729" y="970927"/>
          <a:ext cx="1435005" cy="1294570"/>
        </a:xfrm>
        <a:solidFill>
          <a:srgbClr val="AAB0BB">
            <a:hueOff val="-5208132"/>
            <a:satOff val="34564"/>
            <a:lumOff val="-10196"/>
            <a:alphaOff val="0"/>
          </a:srgbClr>
        </a:solidFill>
        <a:ln w="25400" cap="flat" cmpd="sng" algn="ctr">
          <a:solidFill>
            <a:srgbClr val="FFFFFF">
              <a:hueOff val="0"/>
              <a:satOff val="0"/>
              <a:lumOff val="0"/>
              <a:alphaOff val="0"/>
            </a:srgbClr>
          </a:solidFill>
          <a:prstDash val="solid"/>
        </a:ln>
        <a:effectLst/>
      </dgm:spPr>
      <dgm:t>
        <a:bodyPr/>
        <a:lstStyle/>
        <a:p>
          <a:r>
            <a:rPr lang="en-US" sz="1400" b="1" dirty="0">
              <a:solidFill>
                <a:srgbClr val="FFFFFF"/>
              </a:solidFill>
              <a:latin typeface="Arial"/>
              <a:ea typeface="+mn-ea"/>
              <a:cs typeface="+mn-cs"/>
            </a:rPr>
            <a:t>RFP</a:t>
          </a:r>
        </a:p>
      </dgm:t>
    </dgm:pt>
    <dgm:pt modelId="{3AC5D68B-1C6F-4DDF-937B-894F5FBDEACE}" type="parTrans" cxnId="{15170484-6DDE-4D02-8122-BAA851E17E9B}">
      <dgm:prSet/>
      <dgm:spPr/>
      <dgm:t>
        <a:bodyPr/>
        <a:lstStyle/>
        <a:p>
          <a:endParaRPr lang="en-US"/>
        </a:p>
      </dgm:t>
    </dgm:pt>
    <dgm:pt modelId="{C7D645B1-FD9C-46C6-B13B-7334AECEB9C3}" type="sibTrans" cxnId="{15170484-6DDE-4D02-8122-BAA851E17E9B}">
      <dgm:prSet/>
      <dgm:spPr/>
      <dgm:t>
        <a:bodyPr/>
        <a:lstStyle/>
        <a:p>
          <a:endParaRPr lang="en-US"/>
        </a:p>
      </dgm:t>
    </dgm:pt>
    <dgm:pt modelId="{64F02FBC-D9F8-4593-801D-AF6A53493D85}" type="pres">
      <dgm:prSet presAssocID="{6E34DF7D-D563-401A-83E9-EB7701E16C84}" presName="CompostProcess" presStyleCnt="0">
        <dgm:presLayoutVars>
          <dgm:dir/>
          <dgm:resizeHandles val="exact"/>
        </dgm:presLayoutVars>
      </dgm:prSet>
      <dgm:spPr/>
    </dgm:pt>
    <dgm:pt modelId="{2CA76F5B-AED9-4698-88DA-89E71457910E}" type="pres">
      <dgm:prSet presAssocID="{6E34DF7D-D563-401A-83E9-EB7701E16C84}" presName="arrow" presStyleLbl="bgShp" presStyleIdx="0" presStyleCnt="1" custLinFactNeighborX="479" custLinFactNeighborY="-280"/>
      <dgm:spPr>
        <a:xfrm>
          <a:off x="610234" y="0"/>
          <a:ext cx="6915995" cy="3236425"/>
        </a:xfrm>
        <a:prstGeom prst="rightArrow">
          <a:avLst/>
        </a:prstGeom>
        <a:solidFill>
          <a:srgbClr val="AAB0BB">
            <a:tint val="40000"/>
            <a:hueOff val="0"/>
            <a:satOff val="0"/>
            <a:lumOff val="0"/>
            <a:alphaOff val="0"/>
          </a:srgbClr>
        </a:solidFill>
        <a:ln>
          <a:noFill/>
        </a:ln>
        <a:effectLst/>
      </dgm:spPr>
    </dgm:pt>
    <dgm:pt modelId="{0C66EAAD-8FE3-4791-BCE8-406C0C429434}" type="pres">
      <dgm:prSet presAssocID="{6E34DF7D-D563-401A-83E9-EB7701E16C84}" presName="linearProcess" presStyleCnt="0"/>
      <dgm:spPr/>
    </dgm:pt>
    <dgm:pt modelId="{A398A7B0-A913-46F4-BEF9-3FD5C7AAD998}" type="pres">
      <dgm:prSet presAssocID="{FE0FF53A-FD7A-4EE7-A07C-53DE2EFA08E9}" presName="textNode" presStyleLbl="node1" presStyleIdx="0" presStyleCnt="2">
        <dgm:presLayoutVars>
          <dgm:bulletEnabled val="1"/>
        </dgm:presLayoutVars>
      </dgm:prSet>
      <dgm:spPr>
        <a:prstGeom prst="roundRect">
          <a:avLst/>
        </a:prstGeom>
      </dgm:spPr>
    </dgm:pt>
    <dgm:pt modelId="{6C728F5D-5311-44E4-AF5A-DDF126A343E0}" type="pres">
      <dgm:prSet presAssocID="{4E44990C-C192-415F-8EF3-04C6A5507BA1}" presName="sibTrans" presStyleCnt="0"/>
      <dgm:spPr/>
    </dgm:pt>
    <dgm:pt modelId="{D7E4D33B-BDC2-4120-A56A-D321C1D30956}" type="pres">
      <dgm:prSet presAssocID="{251858CD-FDE3-4E73-9CE9-DF3E553EEF15}" presName="textNode" presStyleLbl="node1" presStyleIdx="1" presStyleCnt="2">
        <dgm:presLayoutVars>
          <dgm:bulletEnabled val="1"/>
        </dgm:presLayoutVars>
      </dgm:prSet>
      <dgm:spPr>
        <a:prstGeom prst="roundRect">
          <a:avLst/>
        </a:prstGeom>
      </dgm:spPr>
    </dgm:pt>
  </dgm:ptLst>
  <dgm:cxnLst>
    <dgm:cxn modelId="{6A48E709-1C37-49F0-83C3-9BF4A7C0AB52}" type="presOf" srcId="{6E34DF7D-D563-401A-83E9-EB7701E16C84}" destId="{64F02FBC-D9F8-4593-801D-AF6A53493D85}" srcOrd="0" destOrd="0" presId="urn:microsoft.com/office/officeart/2005/8/layout/hProcess9"/>
    <dgm:cxn modelId="{1BD2D03F-292E-4E71-8DBB-722C217E43B4}" srcId="{6E34DF7D-D563-401A-83E9-EB7701E16C84}" destId="{FE0FF53A-FD7A-4EE7-A07C-53DE2EFA08E9}" srcOrd="0" destOrd="0" parTransId="{DD7AE760-F862-4EAD-BE03-C9D1912C2A57}" sibTransId="{4E44990C-C192-415F-8EF3-04C6A5507BA1}"/>
    <dgm:cxn modelId="{4588AB42-9149-45F8-BEB1-49A446BBBC51}" type="presOf" srcId="{FE0FF53A-FD7A-4EE7-A07C-53DE2EFA08E9}" destId="{A398A7B0-A913-46F4-BEF9-3FD5C7AAD998}" srcOrd="0" destOrd="0" presId="urn:microsoft.com/office/officeart/2005/8/layout/hProcess9"/>
    <dgm:cxn modelId="{15170484-6DDE-4D02-8122-BAA851E17E9B}" srcId="{6E34DF7D-D563-401A-83E9-EB7701E16C84}" destId="{251858CD-FDE3-4E73-9CE9-DF3E553EEF15}" srcOrd="1" destOrd="0" parTransId="{3AC5D68B-1C6F-4DDF-937B-894F5FBDEACE}" sibTransId="{C7D645B1-FD9C-46C6-B13B-7334AECEB9C3}"/>
    <dgm:cxn modelId="{072253F3-7B30-44D9-A283-8068E033B800}" type="presOf" srcId="{251858CD-FDE3-4E73-9CE9-DF3E553EEF15}" destId="{D7E4D33B-BDC2-4120-A56A-D321C1D30956}" srcOrd="0" destOrd="0" presId="urn:microsoft.com/office/officeart/2005/8/layout/hProcess9"/>
    <dgm:cxn modelId="{023861E1-8A23-4B30-8556-1008C4B8D138}" type="presParOf" srcId="{64F02FBC-D9F8-4593-801D-AF6A53493D85}" destId="{2CA76F5B-AED9-4698-88DA-89E71457910E}" srcOrd="0" destOrd="0" presId="urn:microsoft.com/office/officeart/2005/8/layout/hProcess9"/>
    <dgm:cxn modelId="{CAEBB424-B8DF-4A97-A788-F8D6CD677402}" type="presParOf" srcId="{64F02FBC-D9F8-4593-801D-AF6A53493D85}" destId="{0C66EAAD-8FE3-4791-BCE8-406C0C429434}" srcOrd="1" destOrd="0" presId="urn:microsoft.com/office/officeart/2005/8/layout/hProcess9"/>
    <dgm:cxn modelId="{FBDCDCD4-FFD4-44B0-8B41-0B0E0124E552}" type="presParOf" srcId="{0C66EAAD-8FE3-4791-BCE8-406C0C429434}" destId="{A398A7B0-A913-46F4-BEF9-3FD5C7AAD998}" srcOrd="0" destOrd="0" presId="urn:microsoft.com/office/officeart/2005/8/layout/hProcess9"/>
    <dgm:cxn modelId="{1835971D-6FDB-4D1C-A0AB-01847CF0D6B7}" type="presParOf" srcId="{0C66EAAD-8FE3-4791-BCE8-406C0C429434}" destId="{6C728F5D-5311-44E4-AF5A-DDF126A343E0}" srcOrd="1" destOrd="0" presId="urn:microsoft.com/office/officeart/2005/8/layout/hProcess9"/>
    <dgm:cxn modelId="{9CA5BA18-F067-4106-A622-4956558EDA34}" type="presParOf" srcId="{0C66EAAD-8FE3-4791-BCE8-406C0C429434}" destId="{D7E4D33B-BDC2-4120-A56A-D321C1D30956}"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34DF7D-D563-401A-83E9-EB7701E16C84}"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FE0FF53A-FD7A-4EE7-A07C-53DE2EFA08E9}">
      <dgm:prSet phldrT="[Text]" custT="1"/>
      <dgm:spPr>
        <a:xfrm>
          <a:off x="2383" y="970927"/>
          <a:ext cx="1435005" cy="1294570"/>
        </a:xfrm>
        <a:solidFill>
          <a:srgbClr val="AAB0BB">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gn="ctr"/>
          <a:r>
            <a:rPr lang="en-US" sz="1400" b="1" dirty="0">
              <a:solidFill>
                <a:srgbClr val="FFFFFF"/>
              </a:solidFill>
              <a:latin typeface="Arial"/>
              <a:ea typeface="+mn-ea"/>
              <a:cs typeface="+mn-cs"/>
            </a:rPr>
            <a:t>Project Management</a:t>
          </a:r>
        </a:p>
      </dgm:t>
    </dgm:pt>
    <dgm:pt modelId="{DD7AE760-F862-4EAD-BE03-C9D1912C2A57}" type="parTrans" cxnId="{1BD2D03F-292E-4E71-8DBB-722C217E43B4}">
      <dgm:prSet/>
      <dgm:spPr/>
      <dgm:t>
        <a:bodyPr/>
        <a:lstStyle/>
        <a:p>
          <a:endParaRPr lang="en-US"/>
        </a:p>
      </dgm:t>
    </dgm:pt>
    <dgm:pt modelId="{4E44990C-C192-415F-8EF3-04C6A5507BA1}" type="sibTrans" cxnId="{1BD2D03F-292E-4E71-8DBB-722C217E43B4}">
      <dgm:prSet/>
      <dgm:spPr/>
      <dgm:t>
        <a:bodyPr/>
        <a:lstStyle/>
        <a:p>
          <a:endParaRPr lang="en-US"/>
        </a:p>
      </dgm:t>
    </dgm:pt>
    <dgm:pt modelId="{251858CD-FDE3-4E73-9CE9-DF3E553EEF15}">
      <dgm:prSet phldrT="[Text]" custT="1"/>
      <dgm:spPr>
        <a:xfrm>
          <a:off x="3350729" y="970927"/>
          <a:ext cx="1435005" cy="1294570"/>
        </a:xfrm>
        <a:solidFill>
          <a:srgbClr val="AAB0BB">
            <a:hueOff val="-5208132"/>
            <a:satOff val="34564"/>
            <a:lumOff val="-10196"/>
            <a:alphaOff val="0"/>
          </a:srgbClr>
        </a:solidFill>
        <a:ln w="25400" cap="flat" cmpd="sng" algn="ctr">
          <a:solidFill>
            <a:srgbClr val="FFFFFF">
              <a:hueOff val="0"/>
              <a:satOff val="0"/>
              <a:lumOff val="0"/>
              <a:alphaOff val="0"/>
            </a:srgbClr>
          </a:solidFill>
          <a:prstDash val="solid"/>
        </a:ln>
        <a:effectLst/>
      </dgm:spPr>
      <dgm:t>
        <a:bodyPr/>
        <a:lstStyle/>
        <a:p>
          <a:r>
            <a:rPr lang="en-US" sz="1400" b="1" dirty="0">
              <a:solidFill>
                <a:srgbClr val="FFFFFF"/>
              </a:solidFill>
              <a:latin typeface="Arial"/>
              <a:ea typeface="+mn-ea"/>
              <a:cs typeface="+mn-cs"/>
            </a:rPr>
            <a:t>RFP</a:t>
          </a:r>
        </a:p>
      </dgm:t>
    </dgm:pt>
    <dgm:pt modelId="{3AC5D68B-1C6F-4DDF-937B-894F5FBDEACE}" type="parTrans" cxnId="{15170484-6DDE-4D02-8122-BAA851E17E9B}">
      <dgm:prSet/>
      <dgm:spPr/>
      <dgm:t>
        <a:bodyPr/>
        <a:lstStyle/>
        <a:p>
          <a:endParaRPr lang="en-US"/>
        </a:p>
      </dgm:t>
    </dgm:pt>
    <dgm:pt modelId="{C7D645B1-FD9C-46C6-B13B-7334AECEB9C3}" type="sibTrans" cxnId="{15170484-6DDE-4D02-8122-BAA851E17E9B}">
      <dgm:prSet/>
      <dgm:spPr/>
      <dgm:t>
        <a:bodyPr/>
        <a:lstStyle/>
        <a:p>
          <a:endParaRPr lang="en-US"/>
        </a:p>
      </dgm:t>
    </dgm:pt>
    <dgm:pt modelId="{88AFB812-9057-4616-86AB-1D6134CE70D9}">
      <dgm:prSet phldrT="[Text]" custT="1"/>
      <dgm:spPr>
        <a:xfrm>
          <a:off x="3350729" y="970927"/>
          <a:ext cx="1435005" cy="1294570"/>
        </a:xfrm>
        <a:solidFill>
          <a:schemeClr val="accent2">
            <a:lumMod val="60000"/>
            <a:lumOff val="40000"/>
          </a:schemeClr>
        </a:solidFill>
        <a:ln w="25400" cap="flat" cmpd="sng" algn="ctr">
          <a:solidFill>
            <a:srgbClr val="FFFFFF">
              <a:hueOff val="0"/>
              <a:satOff val="0"/>
              <a:lumOff val="0"/>
              <a:alphaOff val="0"/>
            </a:srgbClr>
          </a:solidFill>
          <a:prstDash val="solid"/>
        </a:ln>
        <a:effectLst/>
      </dgm:spPr>
      <dgm:t>
        <a:bodyPr/>
        <a:lstStyle/>
        <a:p>
          <a:r>
            <a:rPr lang="en-US" sz="1400" b="1" dirty="0">
              <a:solidFill>
                <a:srgbClr val="FFFFFF"/>
              </a:solidFill>
              <a:latin typeface="Arial"/>
              <a:ea typeface="+mn-ea"/>
              <a:cs typeface="+mn-cs"/>
            </a:rPr>
            <a:t>Auction</a:t>
          </a:r>
        </a:p>
      </dgm:t>
    </dgm:pt>
    <dgm:pt modelId="{E87DD439-5D76-4FBD-B252-7D7784689433}" type="parTrans" cxnId="{A3C2853A-AB8E-4E32-9158-E5446DBFB80F}">
      <dgm:prSet/>
      <dgm:spPr/>
      <dgm:t>
        <a:bodyPr/>
        <a:lstStyle/>
        <a:p>
          <a:endParaRPr lang="de-DE"/>
        </a:p>
      </dgm:t>
    </dgm:pt>
    <dgm:pt modelId="{F36A7D58-058C-4294-816C-02305B86E9EC}" type="sibTrans" cxnId="{A3C2853A-AB8E-4E32-9158-E5446DBFB80F}">
      <dgm:prSet/>
      <dgm:spPr/>
      <dgm:t>
        <a:bodyPr/>
        <a:lstStyle/>
        <a:p>
          <a:endParaRPr lang="de-DE"/>
        </a:p>
      </dgm:t>
    </dgm:pt>
    <dgm:pt modelId="{64F02FBC-D9F8-4593-801D-AF6A53493D85}" type="pres">
      <dgm:prSet presAssocID="{6E34DF7D-D563-401A-83E9-EB7701E16C84}" presName="CompostProcess" presStyleCnt="0">
        <dgm:presLayoutVars>
          <dgm:dir/>
          <dgm:resizeHandles val="exact"/>
        </dgm:presLayoutVars>
      </dgm:prSet>
      <dgm:spPr/>
    </dgm:pt>
    <dgm:pt modelId="{2CA76F5B-AED9-4698-88DA-89E71457910E}" type="pres">
      <dgm:prSet presAssocID="{6E34DF7D-D563-401A-83E9-EB7701E16C84}" presName="arrow" presStyleLbl="bgShp" presStyleIdx="0" presStyleCnt="1" custLinFactNeighborX="479" custLinFactNeighborY="-280"/>
      <dgm:spPr>
        <a:xfrm>
          <a:off x="610234" y="0"/>
          <a:ext cx="6915995" cy="3236425"/>
        </a:xfrm>
        <a:prstGeom prst="rightArrow">
          <a:avLst/>
        </a:prstGeom>
        <a:solidFill>
          <a:srgbClr val="AAB0BB">
            <a:tint val="40000"/>
            <a:hueOff val="0"/>
            <a:satOff val="0"/>
            <a:lumOff val="0"/>
            <a:alphaOff val="0"/>
          </a:srgbClr>
        </a:solidFill>
        <a:ln>
          <a:noFill/>
        </a:ln>
        <a:effectLst/>
      </dgm:spPr>
    </dgm:pt>
    <dgm:pt modelId="{0C66EAAD-8FE3-4791-BCE8-406C0C429434}" type="pres">
      <dgm:prSet presAssocID="{6E34DF7D-D563-401A-83E9-EB7701E16C84}" presName="linearProcess" presStyleCnt="0"/>
      <dgm:spPr/>
    </dgm:pt>
    <dgm:pt modelId="{A398A7B0-A913-46F4-BEF9-3FD5C7AAD998}" type="pres">
      <dgm:prSet presAssocID="{FE0FF53A-FD7A-4EE7-A07C-53DE2EFA08E9}" presName="textNode" presStyleLbl="node1" presStyleIdx="0" presStyleCnt="3">
        <dgm:presLayoutVars>
          <dgm:bulletEnabled val="1"/>
        </dgm:presLayoutVars>
      </dgm:prSet>
      <dgm:spPr>
        <a:prstGeom prst="roundRect">
          <a:avLst/>
        </a:prstGeom>
      </dgm:spPr>
    </dgm:pt>
    <dgm:pt modelId="{6C728F5D-5311-44E4-AF5A-DDF126A343E0}" type="pres">
      <dgm:prSet presAssocID="{4E44990C-C192-415F-8EF3-04C6A5507BA1}" presName="sibTrans" presStyleCnt="0"/>
      <dgm:spPr/>
    </dgm:pt>
    <dgm:pt modelId="{D7E4D33B-BDC2-4120-A56A-D321C1D30956}" type="pres">
      <dgm:prSet presAssocID="{251858CD-FDE3-4E73-9CE9-DF3E553EEF15}" presName="textNode" presStyleLbl="node1" presStyleIdx="1" presStyleCnt="3">
        <dgm:presLayoutVars>
          <dgm:bulletEnabled val="1"/>
        </dgm:presLayoutVars>
      </dgm:prSet>
      <dgm:spPr>
        <a:prstGeom prst="roundRect">
          <a:avLst/>
        </a:prstGeom>
      </dgm:spPr>
    </dgm:pt>
    <dgm:pt modelId="{97658CCC-7D63-4296-BFEC-CC9D549D7FC8}" type="pres">
      <dgm:prSet presAssocID="{C7D645B1-FD9C-46C6-B13B-7334AECEB9C3}" presName="sibTrans" presStyleCnt="0"/>
      <dgm:spPr/>
    </dgm:pt>
    <dgm:pt modelId="{D2A0A751-034C-4D6D-86B3-D297947CE1A6}" type="pres">
      <dgm:prSet presAssocID="{88AFB812-9057-4616-86AB-1D6134CE70D9}" presName="textNode" presStyleLbl="node1" presStyleIdx="2" presStyleCnt="3">
        <dgm:presLayoutVars>
          <dgm:bulletEnabled val="1"/>
        </dgm:presLayoutVars>
      </dgm:prSet>
      <dgm:spPr/>
    </dgm:pt>
  </dgm:ptLst>
  <dgm:cxnLst>
    <dgm:cxn modelId="{97B93C1F-469D-499C-B2AE-B5CA3D1E24B3}" type="presOf" srcId="{FE0FF53A-FD7A-4EE7-A07C-53DE2EFA08E9}" destId="{A398A7B0-A913-46F4-BEF9-3FD5C7AAD998}" srcOrd="0" destOrd="0" presId="urn:microsoft.com/office/officeart/2005/8/layout/hProcess9"/>
    <dgm:cxn modelId="{166A8C2F-3FE6-45D3-8C9E-9143637EB19D}" type="presOf" srcId="{88AFB812-9057-4616-86AB-1D6134CE70D9}" destId="{D2A0A751-034C-4D6D-86B3-D297947CE1A6}" srcOrd="0" destOrd="0" presId="urn:microsoft.com/office/officeart/2005/8/layout/hProcess9"/>
    <dgm:cxn modelId="{54D36537-223A-46B7-AEFB-EC53846095BF}" type="presOf" srcId="{251858CD-FDE3-4E73-9CE9-DF3E553EEF15}" destId="{D7E4D33B-BDC2-4120-A56A-D321C1D30956}" srcOrd="0" destOrd="0" presId="urn:microsoft.com/office/officeart/2005/8/layout/hProcess9"/>
    <dgm:cxn modelId="{A3C2853A-AB8E-4E32-9158-E5446DBFB80F}" srcId="{6E34DF7D-D563-401A-83E9-EB7701E16C84}" destId="{88AFB812-9057-4616-86AB-1D6134CE70D9}" srcOrd="2" destOrd="0" parTransId="{E87DD439-5D76-4FBD-B252-7D7784689433}" sibTransId="{F36A7D58-058C-4294-816C-02305B86E9EC}"/>
    <dgm:cxn modelId="{1BD2D03F-292E-4E71-8DBB-722C217E43B4}" srcId="{6E34DF7D-D563-401A-83E9-EB7701E16C84}" destId="{FE0FF53A-FD7A-4EE7-A07C-53DE2EFA08E9}" srcOrd="0" destOrd="0" parTransId="{DD7AE760-F862-4EAD-BE03-C9D1912C2A57}" sibTransId="{4E44990C-C192-415F-8EF3-04C6A5507BA1}"/>
    <dgm:cxn modelId="{15170484-6DDE-4D02-8122-BAA851E17E9B}" srcId="{6E34DF7D-D563-401A-83E9-EB7701E16C84}" destId="{251858CD-FDE3-4E73-9CE9-DF3E553EEF15}" srcOrd="1" destOrd="0" parTransId="{3AC5D68B-1C6F-4DDF-937B-894F5FBDEACE}" sibTransId="{C7D645B1-FD9C-46C6-B13B-7334AECEB9C3}"/>
    <dgm:cxn modelId="{BBCE09BA-FD45-4D33-A79A-3350AEC3F061}" type="presOf" srcId="{6E34DF7D-D563-401A-83E9-EB7701E16C84}" destId="{64F02FBC-D9F8-4593-801D-AF6A53493D85}" srcOrd="0" destOrd="0" presId="urn:microsoft.com/office/officeart/2005/8/layout/hProcess9"/>
    <dgm:cxn modelId="{1473C461-36E4-434E-A2E0-976622EB6E8A}" type="presParOf" srcId="{64F02FBC-D9F8-4593-801D-AF6A53493D85}" destId="{2CA76F5B-AED9-4698-88DA-89E71457910E}" srcOrd="0" destOrd="0" presId="urn:microsoft.com/office/officeart/2005/8/layout/hProcess9"/>
    <dgm:cxn modelId="{CC06E5F8-1EAB-4968-8603-EDC8035E2BD1}" type="presParOf" srcId="{64F02FBC-D9F8-4593-801D-AF6A53493D85}" destId="{0C66EAAD-8FE3-4791-BCE8-406C0C429434}" srcOrd="1" destOrd="0" presId="urn:microsoft.com/office/officeart/2005/8/layout/hProcess9"/>
    <dgm:cxn modelId="{6310FE35-BB78-4A1D-BA50-1D1BCC40C7D1}" type="presParOf" srcId="{0C66EAAD-8FE3-4791-BCE8-406C0C429434}" destId="{A398A7B0-A913-46F4-BEF9-3FD5C7AAD998}" srcOrd="0" destOrd="0" presId="urn:microsoft.com/office/officeart/2005/8/layout/hProcess9"/>
    <dgm:cxn modelId="{7509DC7F-CFDF-485A-9086-419D8760AB7D}" type="presParOf" srcId="{0C66EAAD-8FE3-4791-BCE8-406C0C429434}" destId="{6C728F5D-5311-44E4-AF5A-DDF126A343E0}" srcOrd="1" destOrd="0" presId="urn:microsoft.com/office/officeart/2005/8/layout/hProcess9"/>
    <dgm:cxn modelId="{3A683557-A1F3-4341-8ACE-63E3A3A3759F}" type="presParOf" srcId="{0C66EAAD-8FE3-4791-BCE8-406C0C429434}" destId="{D7E4D33B-BDC2-4120-A56A-D321C1D30956}" srcOrd="2" destOrd="0" presId="urn:microsoft.com/office/officeart/2005/8/layout/hProcess9"/>
    <dgm:cxn modelId="{040030DF-AB80-4690-9AB2-E3C168956348}" type="presParOf" srcId="{0C66EAAD-8FE3-4791-BCE8-406C0C429434}" destId="{97658CCC-7D63-4296-BFEC-CC9D549D7FC8}" srcOrd="3" destOrd="0" presId="urn:microsoft.com/office/officeart/2005/8/layout/hProcess9"/>
    <dgm:cxn modelId="{BD629A35-2DC5-4A02-98AB-5E533D572AE2}" type="presParOf" srcId="{0C66EAAD-8FE3-4791-BCE8-406C0C429434}" destId="{D2A0A751-034C-4D6D-86B3-D297947CE1A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76F5B-AED9-4698-88DA-89E71457910E}">
      <dsp:nvSpPr>
        <dsp:cNvPr id="0" name=""/>
        <dsp:cNvSpPr/>
      </dsp:nvSpPr>
      <dsp:spPr>
        <a:xfrm>
          <a:off x="614416" y="0"/>
          <a:ext cx="6604835" cy="3809429"/>
        </a:xfrm>
        <a:prstGeom prst="rightArrow">
          <a:avLst/>
        </a:prstGeom>
        <a:solidFill>
          <a:srgbClr val="AAB0BB">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398A7B0-A913-46F4-BEF9-3FD5C7AAD998}">
      <dsp:nvSpPr>
        <dsp:cNvPr id="0" name=""/>
        <dsp:cNvSpPr/>
      </dsp:nvSpPr>
      <dsp:spPr>
        <a:xfrm>
          <a:off x="1359819" y="1142828"/>
          <a:ext cx="2331118" cy="1523771"/>
        </a:xfrm>
        <a:prstGeom prst="roundRect">
          <a:avLst/>
        </a:prstGeom>
        <a:solidFill>
          <a:srgbClr val="AAB0BB">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rial"/>
              <a:ea typeface="+mn-ea"/>
              <a:cs typeface="+mn-cs"/>
            </a:rPr>
            <a:t>Project Management</a:t>
          </a:r>
        </a:p>
      </dsp:txBody>
      <dsp:txXfrm>
        <a:off x="1434203" y="1217212"/>
        <a:ext cx="2182350" cy="1375003"/>
      </dsp:txXfrm>
    </dsp:sp>
    <dsp:sp modelId="{D7E4D33B-BDC2-4120-A56A-D321C1D30956}">
      <dsp:nvSpPr>
        <dsp:cNvPr id="0" name=""/>
        <dsp:cNvSpPr/>
      </dsp:nvSpPr>
      <dsp:spPr>
        <a:xfrm>
          <a:off x="4079457" y="1142828"/>
          <a:ext cx="2331118" cy="1523771"/>
        </a:xfrm>
        <a:prstGeom prst="roundRect">
          <a:avLst/>
        </a:prstGeom>
        <a:solidFill>
          <a:srgbClr val="AAB0BB">
            <a:hueOff val="-5208132"/>
            <a:satOff val="34564"/>
            <a:lumOff val="-10196"/>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rial"/>
              <a:ea typeface="+mn-ea"/>
              <a:cs typeface="+mn-cs"/>
            </a:rPr>
            <a:t>RFP</a:t>
          </a:r>
        </a:p>
      </dsp:txBody>
      <dsp:txXfrm>
        <a:off x="4153841" y="1217212"/>
        <a:ext cx="2182350" cy="13750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76F5B-AED9-4698-88DA-89E71457910E}">
      <dsp:nvSpPr>
        <dsp:cNvPr id="0" name=""/>
        <dsp:cNvSpPr/>
      </dsp:nvSpPr>
      <dsp:spPr>
        <a:xfrm>
          <a:off x="614416" y="0"/>
          <a:ext cx="6604835" cy="3809429"/>
        </a:xfrm>
        <a:prstGeom prst="rightArrow">
          <a:avLst/>
        </a:prstGeom>
        <a:solidFill>
          <a:srgbClr val="AAB0BB">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398A7B0-A913-46F4-BEF9-3FD5C7AAD998}">
      <dsp:nvSpPr>
        <dsp:cNvPr id="0" name=""/>
        <dsp:cNvSpPr/>
      </dsp:nvSpPr>
      <dsp:spPr>
        <a:xfrm>
          <a:off x="0" y="1142828"/>
          <a:ext cx="2331118" cy="1523771"/>
        </a:xfrm>
        <a:prstGeom prst="roundRect">
          <a:avLst/>
        </a:prstGeom>
        <a:solidFill>
          <a:srgbClr val="AAB0BB">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rial"/>
              <a:ea typeface="+mn-ea"/>
              <a:cs typeface="+mn-cs"/>
            </a:rPr>
            <a:t>Project Management</a:t>
          </a:r>
        </a:p>
      </dsp:txBody>
      <dsp:txXfrm>
        <a:off x="74384" y="1217212"/>
        <a:ext cx="2182350" cy="1375003"/>
      </dsp:txXfrm>
    </dsp:sp>
    <dsp:sp modelId="{D7E4D33B-BDC2-4120-A56A-D321C1D30956}">
      <dsp:nvSpPr>
        <dsp:cNvPr id="0" name=""/>
        <dsp:cNvSpPr/>
      </dsp:nvSpPr>
      <dsp:spPr>
        <a:xfrm>
          <a:off x="2719638" y="1142828"/>
          <a:ext cx="2331118" cy="1523771"/>
        </a:xfrm>
        <a:prstGeom prst="roundRect">
          <a:avLst/>
        </a:prstGeom>
        <a:solidFill>
          <a:srgbClr val="AAB0BB">
            <a:hueOff val="-5208132"/>
            <a:satOff val="34564"/>
            <a:lumOff val="-10196"/>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rial"/>
              <a:ea typeface="+mn-ea"/>
              <a:cs typeface="+mn-cs"/>
            </a:rPr>
            <a:t>RFP</a:t>
          </a:r>
        </a:p>
      </dsp:txBody>
      <dsp:txXfrm>
        <a:off x="2794022" y="1217212"/>
        <a:ext cx="2182350" cy="1375003"/>
      </dsp:txXfrm>
    </dsp:sp>
    <dsp:sp modelId="{D2A0A751-034C-4D6D-86B3-D297947CE1A6}">
      <dsp:nvSpPr>
        <dsp:cNvPr id="0" name=""/>
        <dsp:cNvSpPr/>
      </dsp:nvSpPr>
      <dsp:spPr>
        <a:xfrm>
          <a:off x="5439276" y="1142828"/>
          <a:ext cx="2331118" cy="1523771"/>
        </a:xfrm>
        <a:prstGeom prst="roundRect">
          <a:avLst/>
        </a:prstGeom>
        <a:solidFill>
          <a:schemeClr val="accent2">
            <a:lumMod val="60000"/>
            <a:lumOff val="40000"/>
          </a:scheme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rial"/>
              <a:ea typeface="+mn-ea"/>
              <a:cs typeface="+mn-cs"/>
            </a:rPr>
            <a:t>Auction</a:t>
          </a:r>
        </a:p>
      </dsp:txBody>
      <dsp:txXfrm>
        <a:off x="5513660" y="1217212"/>
        <a:ext cx="2182350" cy="137500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A411A2-B352-4CBD-A0AC-61A7C0FA9FD5}" type="datetimeFigureOut">
              <a:rPr lang="de-DE" smtClean="0"/>
              <a:t>08.02.2024</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5F8162-F83E-40F9-81B3-12517D05E319}" type="slidenum">
              <a:rPr lang="de-DE" smtClean="0"/>
              <a:t>‹#›</a:t>
            </a:fld>
            <a:endParaRPr lang="de-DE"/>
          </a:p>
        </p:txBody>
      </p:sp>
    </p:spTree>
    <p:extLst>
      <p:ext uri="{BB962C8B-B14F-4D97-AF65-F5344CB8AC3E}">
        <p14:creationId xmlns:p14="http://schemas.microsoft.com/office/powerpoint/2010/main" val="1096611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4213"/>
            <a:ext cx="4575175" cy="3432175"/>
          </a:xfrm>
        </p:spPr>
      </p:sp>
      <p:sp>
        <p:nvSpPr>
          <p:cNvPr id="3" name="Notes Placeholder 2"/>
          <p:cNvSpPr>
            <a:spLocks noGrp="1"/>
          </p:cNvSpPr>
          <p:nvPr>
            <p:ph type="body" idx="1"/>
          </p:nvPr>
        </p:nvSpPr>
        <p:spPr/>
        <p:txBody>
          <a:bodyPr/>
          <a:lstStyle/>
          <a:p>
            <a:r>
              <a:rPr lang="de-DE" sz="1000" b="1" noProof="0" dirty="0">
                <a:latin typeface="Verdana" panose="020B0604030504040204" pitchFamily="34" charset="0"/>
                <a:ea typeface="Verdana" panose="020B0604030504040204" pitchFamily="34" charset="0"/>
                <a:cs typeface="Verdana" panose="020B0604030504040204" pitchFamily="34" charset="0"/>
              </a:rPr>
              <a:t>Titelfolie </a:t>
            </a:r>
          </a:p>
          <a:p>
            <a:r>
              <a:rPr lang="de-DE" sz="1000" b="0" noProof="0" dirty="0">
                <a:latin typeface="Verdana" panose="020B0604030504040204" pitchFamily="34" charset="0"/>
                <a:ea typeface="Verdana" panose="020B0604030504040204" pitchFamily="34" charset="0"/>
                <a:cs typeface="Verdana" panose="020B0604030504040204" pitchFamily="34" charset="0"/>
              </a:rPr>
              <a:t>Verwenden</a:t>
            </a:r>
            <a:r>
              <a:rPr lang="de-DE" sz="1000" b="0" baseline="0" noProof="0" dirty="0">
                <a:latin typeface="Verdana" panose="020B0604030504040204" pitchFamily="34" charset="0"/>
                <a:ea typeface="Verdana" panose="020B0604030504040204" pitchFamily="34" charset="0"/>
                <a:cs typeface="Verdana" panose="020B0604030504040204" pitchFamily="34" charset="0"/>
              </a:rPr>
              <a:t> Sie die </a:t>
            </a:r>
            <a:r>
              <a:rPr lang="de-DE" sz="1000" noProof="0" dirty="0" err="1">
                <a:latin typeface="Verdana" panose="020B0604030504040204" pitchFamily="34" charset="0"/>
                <a:ea typeface="Verdana" panose="020B0604030504040204" pitchFamily="34" charset="0"/>
                <a:cs typeface="Verdana" panose="020B0604030504040204" pitchFamily="34" charset="0"/>
              </a:rPr>
              <a:t>Layoutoption</a:t>
            </a:r>
            <a:r>
              <a:rPr lang="de-DE" sz="1000" b="0" noProof="0" dirty="0">
                <a:latin typeface="Verdana" panose="020B0604030504040204" pitchFamily="34" charset="0"/>
                <a:ea typeface="Verdana" panose="020B0604030504040204" pitchFamily="34" charset="0"/>
                <a:cs typeface="Verdana" panose="020B0604030504040204" pitchFamily="34" charset="0"/>
              </a:rPr>
              <a:t> „Titelfolie“,</a:t>
            </a:r>
            <a:r>
              <a:rPr lang="de-DE" sz="1000" b="0" baseline="0" noProof="0" dirty="0">
                <a:latin typeface="Verdana" panose="020B0604030504040204" pitchFamily="34" charset="0"/>
                <a:ea typeface="Verdana" panose="020B0604030504040204" pitchFamily="34" charset="0"/>
                <a:cs typeface="Verdana" panose="020B0604030504040204" pitchFamily="34" charset="0"/>
              </a:rPr>
              <a:t> </a:t>
            </a:r>
            <a:r>
              <a:rPr lang="de-DE" sz="1000" b="0" noProof="0" dirty="0">
                <a:latin typeface="Verdana" panose="020B0604030504040204" pitchFamily="34" charset="0"/>
                <a:ea typeface="Verdana" panose="020B0604030504040204" pitchFamily="34" charset="0"/>
                <a:cs typeface="Verdana" panose="020B0604030504040204" pitchFamily="34" charset="0"/>
              </a:rPr>
              <a:t>wenn Sie eine neue Folie über</a:t>
            </a:r>
            <a:r>
              <a:rPr lang="de-DE" sz="1000" b="0" baseline="0" noProof="0" dirty="0">
                <a:latin typeface="Verdana" panose="020B0604030504040204" pitchFamily="34" charset="0"/>
                <a:ea typeface="Verdana" panose="020B0604030504040204" pitchFamily="34" charset="0"/>
                <a:cs typeface="Verdana" panose="020B0604030504040204" pitchFamily="34" charset="0"/>
              </a:rPr>
              <a:t> den</a:t>
            </a:r>
            <a:r>
              <a:rPr lang="de-DE" sz="1000" b="0" noProof="0" dirty="0">
                <a:latin typeface="Verdana" panose="020B0604030504040204" pitchFamily="34" charset="0"/>
                <a:ea typeface="Verdana" panose="020B0604030504040204" pitchFamily="34" charset="0"/>
                <a:cs typeface="Verdana" panose="020B0604030504040204" pitchFamily="34" charset="0"/>
              </a:rPr>
              <a:t> „Start‘“-Reiter erstellen.</a:t>
            </a:r>
          </a:p>
          <a:p>
            <a:r>
              <a:rPr lang="de-DE" sz="1000" b="0" noProof="0" dirty="0">
                <a:latin typeface="Verdana" panose="020B0604030504040204" pitchFamily="34" charset="0"/>
                <a:ea typeface="Verdana" panose="020B0604030504040204" pitchFamily="34" charset="0"/>
                <a:cs typeface="Verdana" panose="020B0604030504040204" pitchFamily="34" charset="0"/>
              </a:rPr>
              <a:t>Die Hintergrundfarbe, das Markenzeichen und die</a:t>
            </a:r>
            <a:r>
              <a:rPr lang="de-DE" sz="1000" b="0" baseline="0" noProof="0" dirty="0">
                <a:latin typeface="Verdana" panose="020B0604030504040204" pitchFamily="34" charset="0"/>
                <a:ea typeface="Verdana" panose="020B0604030504040204" pitchFamily="34" charset="0"/>
                <a:cs typeface="Verdana" panose="020B0604030504040204" pitchFamily="34" charset="0"/>
              </a:rPr>
              <a:t> Grafik sind </a:t>
            </a:r>
            <a:r>
              <a:rPr lang="de-DE" sz="1000" b="0" noProof="0" dirty="0">
                <a:latin typeface="Verdana" panose="020B0604030504040204" pitchFamily="34" charset="0"/>
                <a:ea typeface="Verdana" panose="020B0604030504040204" pitchFamily="34" charset="0"/>
                <a:cs typeface="Verdana" panose="020B0604030504040204" pitchFamily="34" charset="0"/>
              </a:rPr>
              <a:t>auf diesem Folienlayout voreingestellt und dürfen nicht verändert werden.</a:t>
            </a:r>
          </a:p>
          <a:p>
            <a:r>
              <a:rPr lang="de-DE" sz="1000" b="0" noProof="0" dirty="0">
                <a:latin typeface="Verdana" panose="020B0604030504040204" pitchFamily="34" charset="0"/>
                <a:ea typeface="Verdana" panose="020B0604030504040204" pitchFamily="34" charset="0"/>
                <a:cs typeface="Verdana" panose="020B0604030504040204" pitchFamily="34" charset="0"/>
              </a:rPr>
              <a:t>Die Infoebenen</a:t>
            </a:r>
            <a:r>
              <a:rPr lang="de-DE" sz="1000" b="0" baseline="0" noProof="0" dirty="0">
                <a:latin typeface="Verdana" panose="020B0604030504040204" pitchFamily="34" charset="0"/>
                <a:ea typeface="Verdana" panose="020B0604030504040204" pitchFamily="34" charset="0"/>
                <a:cs typeface="Verdana" panose="020B0604030504040204" pitchFamily="34" charset="0"/>
              </a:rPr>
              <a:t> „</a:t>
            </a:r>
            <a:r>
              <a:rPr lang="de-DE" sz="1000" b="0" noProof="0" dirty="0">
                <a:latin typeface="Verdana" panose="020B0604030504040204" pitchFamily="34" charset="0"/>
                <a:ea typeface="Verdana" panose="020B0604030504040204" pitchFamily="34" charset="0"/>
                <a:cs typeface="Verdana" panose="020B0604030504040204" pitchFamily="34" charset="0"/>
              </a:rPr>
              <a:t>Datum“</a:t>
            </a:r>
            <a:r>
              <a:rPr lang="de-DE" sz="1000" b="0" baseline="0" noProof="0" dirty="0">
                <a:latin typeface="Verdana" panose="020B0604030504040204" pitchFamily="34" charset="0"/>
                <a:ea typeface="Verdana" panose="020B0604030504040204" pitchFamily="34" charset="0"/>
                <a:cs typeface="Verdana" panose="020B0604030504040204" pitchFamily="34" charset="0"/>
              </a:rPr>
              <a:t> </a:t>
            </a:r>
            <a:r>
              <a:rPr lang="de-DE" sz="1000" b="0" noProof="0" dirty="0">
                <a:latin typeface="Verdana" panose="020B0604030504040204" pitchFamily="34" charset="0"/>
                <a:ea typeface="Verdana" panose="020B0604030504040204" pitchFamily="34" charset="0"/>
                <a:cs typeface="Verdana" panose="020B0604030504040204" pitchFamily="34" charset="0"/>
              </a:rPr>
              <a:t>und „Fußzeile“ können unter dem Reiter „Einfügen“ über die Auswahl</a:t>
            </a:r>
            <a:r>
              <a:rPr lang="de-DE" sz="1000" b="0" baseline="0" noProof="0" dirty="0">
                <a:latin typeface="Verdana" panose="020B0604030504040204" pitchFamily="34" charset="0"/>
                <a:ea typeface="Verdana" panose="020B0604030504040204" pitchFamily="34" charset="0"/>
                <a:cs typeface="Verdana" panose="020B0604030504040204" pitchFamily="34" charset="0"/>
              </a:rPr>
              <a:t> „</a:t>
            </a:r>
            <a:r>
              <a:rPr lang="de-DE" sz="1000" b="0" noProof="0" dirty="0">
                <a:latin typeface="Verdana" panose="020B0604030504040204" pitchFamily="34" charset="0"/>
                <a:ea typeface="Verdana" panose="020B0604030504040204" pitchFamily="34" charset="0"/>
                <a:cs typeface="Verdana" panose="020B0604030504040204" pitchFamily="34" charset="0"/>
              </a:rPr>
              <a:t>Kopf-</a:t>
            </a:r>
            <a:r>
              <a:rPr lang="de-DE" sz="1000" b="0" baseline="0" noProof="0" dirty="0">
                <a:latin typeface="Verdana" panose="020B0604030504040204" pitchFamily="34" charset="0"/>
                <a:ea typeface="Verdana" panose="020B0604030504040204" pitchFamily="34" charset="0"/>
                <a:cs typeface="Verdana" panose="020B0604030504040204" pitchFamily="34" charset="0"/>
              </a:rPr>
              <a:t> und Fußzeilen“ </a:t>
            </a:r>
            <a:r>
              <a:rPr lang="de-DE" sz="1000" b="0" noProof="0" dirty="0">
                <a:latin typeface="Verdana" panose="020B0604030504040204" pitchFamily="34" charset="0"/>
                <a:ea typeface="Verdana" panose="020B0604030504040204" pitchFamily="34" charset="0"/>
                <a:cs typeface="Verdana" panose="020B0604030504040204" pitchFamily="34" charset="0"/>
              </a:rPr>
              <a:t>für alle Folien </a:t>
            </a:r>
            <a:r>
              <a:rPr lang="de-DE" sz="1000" b="0" baseline="0" noProof="0" dirty="0">
                <a:latin typeface="Verdana" panose="020B0604030504040204" pitchFamily="34" charset="0"/>
                <a:ea typeface="Verdana" panose="020B0604030504040204" pitchFamily="34" charset="0"/>
                <a:cs typeface="Verdana" panose="020B0604030504040204" pitchFamily="34" charset="0"/>
              </a:rPr>
              <a:t>bearbeitet </a:t>
            </a:r>
            <a:r>
              <a:rPr lang="de-DE" sz="1000" b="0" noProof="0" dirty="0">
                <a:latin typeface="Verdana" panose="020B0604030504040204" pitchFamily="34" charset="0"/>
                <a:ea typeface="Verdana" panose="020B0604030504040204" pitchFamily="34" charset="0"/>
                <a:cs typeface="Verdana" panose="020B0604030504040204" pitchFamily="34" charset="0"/>
              </a:rPr>
              <a:t>werden.</a:t>
            </a:r>
            <a:r>
              <a:rPr lang="de-DE" sz="1000" b="0" baseline="0" noProof="0" dirty="0">
                <a:latin typeface="Verdana" panose="020B0604030504040204" pitchFamily="34" charset="0"/>
                <a:ea typeface="Verdana" panose="020B0604030504040204" pitchFamily="34" charset="0"/>
                <a:cs typeface="Verdana" panose="020B0604030504040204" pitchFamily="34" charset="0"/>
              </a:rPr>
              <a:t> Bitte bearbeiten Sie diese Ebenen nicht einzeln auf den Folien oder in der Folienmasteransicht. </a:t>
            </a:r>
            <a:r>
              <a:rPr lang="de-DE" sz="1000" b="0" noProof="0" dirty="0">
                <a:latin typeface="Verdana" panose="020B0604030504040204" pitchFamily="34" charset="0"/>
                <a:ea typeface="Verdana" panose="020B0604030504040204" pitchFamily="34" charset="0"/>
                <a:cs typeface="Verdana" panose="020B0604030504040204" pitchFamily="34" charset="0"/>
              </a:rPr>
              <a:t> </a:t>
            </a:r>
          </a:p>
        </p:txBody>
      </p:sp>
      <p:sp>
        <p:nvSpPr>
          <p:cNvPr id="4" name="Slide Number Placeholder 3"/>
          <p:cNvSpPr>
            <a:spLocks noGrp="1"/>
          </p:cNvSpPr>
          <p:nvPr>
            <p:ph type="sldNum" sz="quarter" idx="10"/>
          </p:nvPr>
        </p:nvSpPr>
        <p:spPr/>
        <p:txBody>
          <a:bodyPr/>
          <a:lstStyle/>
          <a:p>
            <a:fld id="{00EDA26C-85E1-4D29-9B9B-1D0790290E7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757927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4213"/>
            <a:ext cx="4575175" cy="3432175"/>
          </a:xfrm>
        </p:spPr>
      </p:sp>
      <p:sp>
        <p:nvSpPr>
          <p:cNvPr id="3" name="Notes Placeholder 2"/>
          <p:cNvSpPr>
            <a:spLocks noGrp="1"/>
          </p:cNvSpPr>
          <p:nvPr>
            <p:ph type="body" idx="1"/>
          </p:nvPr>
        </p:nvSpPr>
        <p:spPr/>
        <p:txBody>
          <a:bodyPr/>
          <a:lstStyle/>
          <a:p>
            <a:r>
              <a:rPr lang="de-DE" sz="1000" b="1" noProof="0" dirty="0"/>
              <a:t>Textfolie</a:t>
            </a:r>
          </a:p>
          <a:p>
            <a:r>
              <a:rPr lang="de-DE" sz="1000" b="0" noProof="0" dirty="0"/>
              <a:t>Verwenden</a:t>
            </a:r>
            <a:r>
              <a:rPr lang="de-DE" sz="1000" b="0" baseline="0" noProof="0" dirty="0"/>
              <a:t> Sie </a:t>
            </a:r>
            <a:r>
              <a:rPr lang="de-DE" sz="1000" b="0" noProof="0" dirty="0"/>
              <a:t>die </a:t>
            </a:r>
            <a:r>
              <a:rPr lang="de-DE" sz="1000" noProof="0" dirty="0" err="1">
                <a:latin typeface="Verdana" panose="020B0604030504040204" pitchFamily="34" charset="0"/>
                <a:ea typeface="Verdana" panose="020B0604030504040204" pitchFamily="34" charset="0"/>
                <a:cs typeface="Verdana" panose="020B0604030504040204" pitchFamily="34" charset="0"/>
              </a:rPr>
              <a:t>Layoutoption</a:t>
            </a:r>
            <a:r>
              <a:rPr lang="de-DE" sz="1000" b="0" noProof="0" dirty="0"/>
              <a:t> „Titel und Inhalt“, </a:t>
            </a:r>
            <a:r>
              <a:rPr lang="de-DE" sz="1000" b="0" baseline="0" noProof="0" dirty="0">
                <a:latin typeface="Verdana" panose="020B0604030504040204" pitchFamily="34" charset="0"/>
                <a:cs typeface="Arial" panose="020B0604020202020204" pitchFamily="34" charset="0"/>
              </a:rPr>
              <a:t>wenn Sie eine neue Folie </a:t>
            </a:r>
            <a:r>
              <a:rPr lang="de-DE" sz="1000" b="0" noProof="0" dirty="0">
                <a:latin typeface="Verdana" panose="020B0604030504040204" pitchFamily="34" charset="0"/>
                <a:cs typeface="Arial" panose="020B0604020202020204" pitchFamily="34" charset="0"/>
              </a:rPr>
              <a:t>über den „Start“-Reiter</a:t>
            </a:r>
            <a:r>
              <a:rPr lang="de-DE" sz="1000" b="0" baseline="0" noProof="0" dirty="0">
                <a:latin typeface="Verdana" panose="020B0604030504040204" pitchFamily="34" charset="0"/>
                <a:cs typeface="Arial" panose="020B0604020202020204" pitchFamily="34" charset="0"/>
              </a:rPr>
              <a:t> erstellen wollen. </a:t>
            </a:r>
            <a:r>
              <a:rPr lang="de-DE" sz="1000" b="0" noProof="0" dirty="0"/>
              <a:t>Der Folientitel erscheint in </a:t>
            </a:r>
            <a:r>
              <a:rPr lang="de-DE" sz="1000" b="0" noProof="0" dirty="0" err="1"/>
              <a:t>Verdana</a:t>
            </a:r>
            <a:r>
              <a:rPr lang="de-DE" sz="1000" b="0" noProof="0" dirty="0"/>
              <a:t> fett (METRO Blau) 28 </a:t>
            </a:r>
            <a:r>
              <a:rPr lang="de-DE" sz="1000" b="0" noProof="0" dirty="0" err="1"/>
              <a:t>pt</a:t>
            </a:r>
            <a:r>
              <a:rPr lang="de-DE" sz="1000" b="0" noProof="0" dirty="0"/>
              <a:t> und in </a:t>
            </a:r>
            <a:r>
              <a:rPr lang="de-DE" sz="1000" b="0" noProof="0" dirty="0">
                <a:latin typeface="Verdana" panose="020B0604030504040204" pitchFamily="34" charset="0"/>
                <a:cs typeface="Arial" panose="020B0604020202020204" pitchFamily="34" charset="0"/>
              </a:rPr>
              <a:t>Versalien</a:t>
            </a:r>
            <a:r>
              <a:rPr lang="de-DE" sz="1000" b="0" noProof="0" dirty="0"/>
              <a:t>. Ist ein Untertitel erforderlich,</a:t>
            </a:r>
            <a:r>
              <a:rPr lang="de-DE" sz="1000" b="0" baseline="0" noProof="0" dirty="0"/>
              <a:t> </a:t>
            </a:r>
            <a:r>
              <a:rPr lang="de-DE" sz="1000" b="0" noProof="0" dirty="0"/>
              <a:t>sollte dieser manuell auf 20 </a:t>
            </a:r>
            <a:r>
              <a:rPr lang="de-DE" sz="1000" b="0" noProof="0" dirty="0" err="1"/>
              <a:t>pt</a:t>
            </a:r>
            <a:r>
              <a:rPr lang="de-DE" sz="1000" b="0" noProof="0" dirty="0"/>
              <a:t> eingestellt</a:t>
            </a:r>
            <a:r>
              <a:rPr lang="de-DE" sz="1000" b="0" baseline="0" noProof="0" dirty="0"/>
              <a:t> werden (in</a:t>
            </a:r>
            <a:r>
              <a:rPr lang="de-DE" sz="1000" b="0" noProof="0" dirty="0"/>
              <a:t> </a:t>
            </a:r>
            <a:r>
              <a:rPr lang="en-GB" sz="1000" kern="1200" cap="none" dirty="0" err="1">
                <a:solidFill>
                  <a:schemeClr val="tx1"/>
                </a:solidFill>
                <a:latin typeface="Verdana" panose="020B0604030504040204" pitchFamily="34" charset="0"/>
                <a:ea typeface="Verdana" panose="020B0604030504040204" pitchFamily="34" charset="0"/>
                <a:cs typeface="Verdana" panose="020B0604030504040204" pitchFamily="34" charset="0"/>
              </a:rPr>
              <a:t>Groß</a:t>
            </a:r>
            <a:r>
              <a:rPr lang="en-GB"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 und </a:t>
            </a:r>
            <a:r>
              <a:rPr lang="en-GB" sz="1000" kern="1200" cap="none" dirty="0" err="1">
                <a:solidFill>
                  <a:schemeClr val="tx1"/>
                </a:solidFill>
                <a:latin typeface="Verdana" panose="020B0604030504040204" pitchFamily="34" charset="0"/>
                <a:ea typeface="Verdana" panose="020B0604030504040204" pitchFamily="34" charset="0"/>
                <a:cs typeface="Verdana" panose="020B0604030504040204" pitchFamily="34" charset="0"/>
              </a:rPr>
              <a:t>Kleinschreibung</a:t>
            </a:r>
            <a:r>
              <a:rPr lang="en-GB"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de-DE"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Wählen Sie hierfür über</a:t>
            </a:r>
            <a:r>
              <a:rPr lang="de-DE" sz="1000" kern="1200" cap="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den</a:t>
            </a:r>
            <a:r>
              <a:rPr lang="de-DE"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 „Start“-Reiter im Dialogfeld „Schriftart“ die Schriftgröße 20 aus und entfernen Sie den Haken bei Großbuchstaben. </a:t>
            </a:r>
            <a:endParaRPr lang="de-DE" sz="1000" b="0" baseline="0" noProof="0" dirty="0"/>
          </a:p>
          <a:p>
            <a:endParaRPr lang="de-DE" sz="1000" b="0" baseline="0" noProof="0" dirty="0"/>
          </a:p>
          <a:p>
            <a:r>
              <a:rPr lang="de-DE" sz="1000" b="0" noProof="0" dirty="0"/>
              <a:t>Fußnoten erscheinen in 12 </a:t>
            </a:r>
            <a:r>
              <a:rPr lang="de-DE" sz="1000" b="0" noProof="0" dirty="0" err="1"/>
              <a:t>pt</a:t>
            </a:r>
            <a:r>
              <a:rPr lang="de-DE" sz="1000" b="0" noProof="0" dirty="0"/>
              <a:t> </a:t>
            </a:r>
            <a:r>
              <a:rPr lang="de-DE" sz="1000" b="0" noProof="0" dirty="0" err="1"/>
              <a:t>Verdana</a:t>
            </a:r>
            <a:r>
              <a:rPr lang="de-DE" sz="1000" b="0" noProof="0" dirty="0"/>
              <a:t> Standard – das Beispiel auf dieser Folie kann kopiert und auf anderen Folien eingefügt werden. </a:t>
            </a:r>
          </a:p>
          <a:p>
            <a:endParaRPr lang="de-DE" sz="1000" b="0" noProof="0" dirty="0"/>
          </a:p>
          <a:p>
            <a:r>
              <a:rPr lang="de-DE" sz="1000" b="0" noProof="0" dirty="0"/>
              <a:t>Wenn Ihr Textinhalt den Platz des Textfelds überschreitet, sollten Sie eine zusätzliche Folie erstellen. </a:t>
            </a:r>
          </a:p>
          <a:p>
            <a:endParaRPr lang="de-DE" sz="1000" b="0" noProof="0" dirty="0"/>
          </a:p>
          <a:p>
            <a:r>
              <a:rPr lang="de-DE" sz="1000" b="0" noProof="0" dirty="0"/>
              <a:t>Größe und Position des Markenzeichens sind auf diesem Folienlayout voreingestellt und</a:t>
            </a:r>
            <a:r>
              <a:rPr lang="de-DE" sz="1000" b="0" baseline="0" noProof="0" dirty="0"/>
              <a:t> </a:t>
            </a:r>
            <a:r>
              <a:rPr lang="de-DE" sz="1000" b="0" noProof="0" dirty="0"/>
              <a:t>dürfen nicht verändert werden. </a:t>
            </a:r>
          </a:p>
          <a:p>
            <a:endParaRPr lang="de-DE" sz="1000" b="0" noProof="0" dirty="0"/>
          </a:p>
          <a:p>
            <a:r>
              <a:rPr lang="de-DE" sz="1000" b="0" noProof="0" dirty="0"/>
              <a:t>Dieses Folienlayout enthält eine horizontale Linie in 0,5 </a:t>
            </a:r>
            <a:r>
              <a:rPr lang="de-DE" sz="1000" b="0" noProof="0" dirty="0" err="1"/>
              <a:t>pt</a:t>
            </a:r>
            <a:r>
              <a:rPr lang="de-DE" sz="1000" b="0" noProof="0" dirty="0"/>
              <a:t> (METRO Blau), um den Folieninhalt von der Fußzeile zu trennen.</a:t>
            </a:r>
          </a:p>
        </p:txBody>
      </p:sp>
      <p:sp>
        <p:nvSpPr>
          <p:cNvPr id="4" name="Slide Number Placeholder 3"/>
          <p:cNvSpPr>
            <a:spLocks noGrp="1"/>
          </p:cNvSpPr>
          <p:nvPr>
            <p:ph type="sldNum" sz="quarter" idx="10"/>
          </p:nvPr>
        </p:nvSpPr>
        <p:spPr/>
        <p:txBody>
          <a:bodyPr/>
          <a:lstStyle/>
          <a:p>
            <a:fld id="{00EDA26C-85E1-4D29-9B9B-1D0790290E75}"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257333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4213"/>
            <a:ext cx="4575175" cy="3432175"/>
          </a:xfrm>
        </p:spPr>
      </p:sp>
      <p:sp>
        <p:nvSpPr>
          <p:cNvPr id="3" name="Notes Placeholder 2"/>
          <p:cNvSpPr>
            <a:spLocks noGrp="1"/>
          </p:cNvSpPr>
          <p:nvPr>
            <p:ph type="body" idx="1"/>
          </p:nvPr>
        </p:nvSpPr>
        <p:spPr/>
        <p:txBody>
          <a:bodyPr/>
          <a:lstStyle/>
          <a:p>
            <a:r>
              <a:rPr lang="de-DE" sz="1000" b="1" baseline="0" noProof="0" dirty="0"/>
              <a:t>Textfolie mit Bild </a:t>
            </a:r>
            <a:br>
              <a:rPr lang="de-DE" sz="1000" b="1" baseline="0" noProof="0" dirty="0"/>
            </a:br>
            <a:r>
              <a:rPr lang="de-DE" sz="1000" b="0" noProof="0" dirty="0">
                <a:latin typeface="Verdana" panose="020B0604030504040204" pitchFamily="34" charset="0"/>
                <a:cs typeface="Arial" panose="020B0604020202020204" pitchFamily="34" charset="0"/>
              </a:rPr>
              <a:t>Verwenden Sie</a:t>
            </a:r>
            <a:r>
              <a:rPr lang="de-DE" sz="1000" b="0" baseline="0" noProof="0" dirty="0">
                <a:latin typeface="Verdana" panose="020B0604030504040204" pitchFamily="34" charset="0"/>
                <a:cs typeface="Arial" panose="020B0604020202020204" pitchFamily="34" charset="0"/>
              </a:rPr>
              <a:t> die </a:t>
            </a:r>
            <a:r>
              <a:rPr lang="de-DE" sz="1000" noProof="0" dirty="0" err="1">
                <a:latin typeface="Verdana" panose="020B0604030504040204" pitchFamily="34" charset="0"/>
                <a:ea typeface="Verdana" panose="020B0604030504040204" pitchFamily="34" charset="0"/>
                <a:cs typeface="Verdana" panose="020B0604030504040204" pitchFamily="34" charset="0"/>
              </a:rPr>
              <a:t>Layoutoption</a:t>
            </a:r>
            <a:r>
              <a:rPr lang="de-DE" sz="1000" b="0" baseline="0" noProof="0" dirty="0">
                <a:latin typeface="Verdana" panose="020B0604030504040204" pitchFamily="34" charset="0"/>
                <a:cs typeface="Arial" panose="020B0604020202020204" pitchFamily="34" charset="0"/>
              </a:rPr>
              <a:t> „Titel, Bild links, Inhalt“, </a:t>
            </a:r>
            <a:r>
              <a:rPr lang="de-DE" sz="1000" b="0" noProof="0" dirty="0">
                <a:latin typeface="Verdana" panose="020B0604030504040204" pitchFamily="34" charset="0"/>
                <a:ea typeface="Verdana" panose="020B0604030504040204" pitchFamily="34" charset="0"/>
                <a:cs typeface="Verdana" panose="020B0604030504040204" pitchFamily="34" charset="0"/>
              </a:rPr>
              <a:t>wenn Sie eine neue Folie </a:t>
            </a:r>
            <a:r>
              <a:rPr lang="de-DE" sz="1000" b="0" noProof="0" dirty="0">
                <a:latin typeface="Verdana" panose="020B0604030504040204" pitchFamily="34" charset="0"/>
                <a:cs typeface="Arial" panose="020B0604020202020204" pitchFamily="34" charset="0"/>
              </a:rPr>
              <a:t>über den „Start“-Reiter</a:t>
            </a:r>
            <a:r>
              <a:rPr lang="de-DE" sz="1000" b="0" baseline="0" noProof="0" dirty="0">
                <a:latin typeface="Verdana" panose="020B0604030504040204" pitchFamily="34" charset="0"/>
                <a:cs typeface="Arial" panose="020B0604020202020204" pitchFamily="34" charset="0"/>
              </a:rPr>
              <a:t> erstellen wollen.</a:t>
            </a:r>
            <a:endParaRPr lang="de-DE" sz="1000" b="0" noProof="0" dirty="0">
              <a:latin typeface="Verdana" panose="020B0604030504040204" pitchFamily="34" charset="0"/>
              <a:cs typeface="Arial" panose="020B0604020202020204" pitchFamily="34" charset="0"/>
            </a:endParaRPr>
          </a:p>
          <a:p>
            <a:r>
              <a:rPr lang="de-DE" sz="1000" b="0" noProof="0" dirty="0"/>
              <a:t>Der Folientitel erscheint in </a:t>
            </a:r>
            <a:r>
              <a:rPr lang="de-DE" sz="1000" b="0" noProof="0" dirty="0" err="1"/>
              <a:t>Verdana</a:t>
            </a:r>
            <a:r>
              <a:rPr lang="de-DE" sz="1000" b="0" noProof="0" dirty="0"/>
              <a:t> fett 28 </a:t>
            </a:r>
            <a:r>
              <a:rPr lang="de-DE" sz="1000" b="0" noProof="0" dirty="0" err="1"/>
              <a:t>pt</a:t>
            </a:r>
            <a:r>
              <a:rPr lang="de-DE" sz="1000" b="0" noProof="0" dirty="0"/>
              <a:t> (METRO Blau) und in </a:t>
            </a:r>
            <a:r>
              <a:rPr lang="de-DE" sz="1000" b="0" noProof="0" dirty="0">
                <a:latin typeface="Verdana" panose="020B0604030504040204" pitchFamily="34" charset="0"/>
                <a:cs typeface="Arial" panose="020B0604020202020204" pitchFamily="34" charset="0"/>
              </a:rPr>
              <a:t>Versalien</a:t>
            </a:r>
            <a:r>
              <a:rPr lang="de-DE" sz="1000" b="0" noProof="0" dirty="0"/>
              <a:t>. Ist ein</a:t>
            </a:r>
            <a:r>
              <a:rPr lang="de-DE" sz="1000" b="0" baseline="0" noProof="0" dirty="0"/>
              <a:t> Untertitel </a:t>
            </a:r>
            <a:r>
              <a:rPr lang="de-DE" sz="1000" b="0" noProof="0" dirty="0"/>
              <a:t>erforderlich,</a:t>
            </a:r>
            <a:r>
              <a:rPr lang="de-DE" sz="1000" b="0" baseline="0" noProof="0" dirty="0"/>
              <a:t> </a:t>
            </a:r>
            <a:r>
              <a:rPr lang="de-DE" sz="1000" b="0" noProof="0" dirty="0"/>
              <a:t>sollte dieser</a:t>
            </a:r>
            <a:r>
              <a:rPr lang="de-DE" sz="1000" b="0" baseline="0" noProof="0" dirty="0"/>
              <a:t> </a:t>
            </a:r>
            <a:r>
              <a:rPr lang="de-DE" sz="1000" b="0" noProof="0" dirty="0"/>
              <a:t>manuell auf 20 </a:t>
            </a:r>
            <a:r>
              <a:rPr lang="de-DE" sz="1000" b="0" noProof="0" dirty="0" err="1"/>
              <a:t>pt</a:t>
            </a:r>
            <a:r>
              <a:rPr lang="de-DE" sz="1000" b="0" noProof="0" dirty="0"/>
              <a:t> eingestellt</a:t>
            </a:r>
            <a:r>
              <a:rPr lang="de-DE" sz="1000" b="0" baseline="0" noProof="0" dirty="0"/>
              <a:t> werden</a:t>
            </a:r>
            <a:r>
              <a:rPr lang="de-DE" sz="1000" b="0" noProof="0" dirty="0"/>
              <a:t> (in </a:t>
            </a:r>
            <a:r>
              <a:rPr lang="en-GB" sz="1000" kern="1200" cap="none" dirty="0" err="1">
                <a:solidFill>
                  <a:schemeClr val="tx1"/>
                </a:solidFill>
                <a:latin typeface="Verdana" panose="020B0604030504040204" pitchFamily="34" charset="0"/>
                <a:ea typeface="Verdana" panose="020B0604030504040204" pitchFamily="34" charset="0"/>
                <a:cs typeface="Verdana" panose="020B0604030504040204" pitchFamily="34" charset="0"/>
              </a:rPr>
              <a:t>Groß</a:t>
            </a:r>
            <a:r>
              <a:rPr lang="en-GB"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1000" kern="1200" cap="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und </a:t>
            </a:r>
            <a:r>
              <a:rPr lang="en-GB" sz="1000" kern="1200" cap="none" dirty="0" err="1">
                <a:solidFill>
                  <a:schemeClr val="tx1"/>
                </a:solidFill>
                <a:latin typeface="Verdana" panose="020B0604030504040204" pitchFamily="34" charset="0"/>
                <a:ea typeface="Verdana" panose="020B0604030504040204" pitchFamily="34" charset="0"/>
                <a:cs typeface="Verdana" panose="020B0604030504040204" pitchFamily="34" charset="0"/>
              </a:rPr>
              <a:t>Kleinschreibung</a:t>
            </a:r>
            <a:r>
              <a:rPr lang="de-DE" sz="1000" b="0" noProof="0" dirty="0"/>
              <a:t>).</a:t>
            </a:r>
            <a:r>
              <a:rPr lang="de-DE" sz="1000" b="0" baseline="0" noProof="0" dirty="0"/>
              <a:t> </a:t>
            </a:r>
            <a:r>
              <a:rPr lang="de-DE"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Wählen Sie hierfür über</a:t>
            </a:r>
            <a:r>
              <a:rPr lang="de-DE" sz="1000" kern="1200" cap="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den</a:t>
            </a:r>
            <a:r>
              <a:rPr lang="de-DE"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 „Start“-Reiter im Dialogfeld „Schriftart“ die Schriftgröße 20 aus und entfernen Sie den Haken bei Großbuchstaben. </a:t>
            </a:r>
            <a:endParaRPr lang="de-DE" sz="1000" b="0" baseline="0" noProof="0" dirty="0"/>
          </a:p>
          <a:p>
            <a:endParaRPr lang="de-DE" sz="1000" b="0" baseline="0" noProof="0" dirty="0"/>
          </a:p>
          <a:p>
            <a:r>
              <a:rPr lang="de-DE" sz="1000" b="0" noProof="0" dirty="0"/>
              <a:t>Wenn Ihr Textinhalt den Platz des Textfelds überschreitet, sollten Sie eine zusätzliche Folie erstellen. </a:t>
            </a:r>
          </a:p>
          <a:p>
            <a:endParaRPr lang="de-DE" sz="1000" b="0"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de-DE" sz="1000" b="0" baseline="0" noProof="0" dirty="0"/>
              <a:t>Ein Bildplatzhalter wurde in das Folienlayout mit einer Größe von 12,9 cm x 11 cm eingebaut – diese Werte sind festgeschrieben und dürfen nicht überschritten werden. Bilder mit verringerter Höhe dürfen nur dann verwendet werden, wenn das Format nicht an den Platzhalter angepasst werden kann. Alle Bilder müssen jedoch die gleiche Höhe haben. Zur Optimierung von Bildschirmauflösung und Ausdrucken von Bildschirminhalten wird empfohlen, dass alternative Bilder in diesen Größen mit 100 dpi abgespeichert werden. Unter dem Bild ist eine Bildunterschrift (in 11 </a:t>
            </a:r>
            <a:r>
              <a:rPr lang="de-DE" sz="1000" b="0" baseline="0" noProof="0" dirty="0" err="1"/>
              <a:t>pt</a:t>
            </a:r>
            <a:r>
              <a:rPr lang="de-DE" sz="1000" b="0" baseline="0" noProof="0" dirty="0"/>
              <a:t> </a:t>
            </a:r>
            <a:r>
              <a:rPr lang="de-DE" sz="1000" b="0" baseline="0" noProof="0" dirty="0" err="1"/>
              <a:t>Verdana</a:t>
            </a:r>
            <a:r>
              <a:rPr lang="de-DE" sz="1000" b="0" baseline="0" noProof="0" dirty="0"/>
              <a:t> Standard, METRO Blau).</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000" b="0" baseline="0" noProof="0" dirty="0"/>
          </a:p>
        </p:txBody>
      </p:sp>
      <p:sp>
        <p:nvSpPr>
          <p:cNvPr id="4" name="Slide Number Placeholder 3"/>
          <p:cNvSpPr>
            <a:spLocks noGrp="1"/>
          </p:cNvSpPr>
          <p:nvPr>
            <p:ph type="sldNum" sz="quarter" idx="10"/>
          </p:nvPr>
        </p:nvSpPr>
        <p:spPr/>
        <p:txBody>
          <a:bodyPr/>
          <a:lstStyle/>
          <a:p>
            <a:fld id="{00EDA26C-85E1-4D29-9B9B-1D0790290E75}"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4246574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B15F8162-F83E-40F9-81B3-12517D05E319}" type="slidenum">
              <a:rPr lang="de-DE" smtClean="0"/>
              <a:t>6</a:t>
            </a:fld>
            <a:endParaRPr lang="de-DE"/>
          </a:p>
        </p:txBody>
      </p:sp>
    </p:spTree>
    <p:extLst>
      <p:ext uri="{BB962C8B-B14F-4D97-AF65-F5344CB8AC3E}">
        <p14:creationId xmlns:p14="http://schemas.microsoft.com/office/powerpoint/2010/main" val="3513712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B15F8162-F83E-40F9-81B3-12517D05E319}" type="slidenum">
              <a:rPr lang="de-DE" smtClean="0"/>
              <a:t>10</a:t>
            </a:fld>
            <a:endParaRPr lang="de-DE"/>
          </a:p>
        </p:txBody>
      </p:sp>
    </p:spTree>
    <p:extLst>
      <p:ext uri="{BB962C8B-B14F-4D97-AF65-F5344CB8AC3E}">
        <p14:creationId xmlns:p14="http://schemas.microsoft.com/office/powerpoint/2010/main" val="3124585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4213"/>
            <a:ext cx="4575175" cy="3432175"/>
          </a:xfrm>
        </p:spPr>
      </p:sp>
      <p:sp>
        <p:nvSpPr>
          <p:cNvPr id="3" name="Notes Placeholder 2"/>
          <p:cNvSpPr>
            <a:spLocks noGrp="1"/>
          </p:cNvSpPr>
          <p:nvPr>
            <p:ph type="body" idx="1"/>
          </p:nvPr>
        </p:nvSpPr>
        <p:spPr/>
        <p:txBody>
          <a:bodyPr/>
          <a:lstStyle/>
          <a:p>
            <a:r>
              <a:rPr lang="de-DE" sz="1000" b="1" baseline="0" noProof="0" dirty="0"/>
              <a:t>Textfolie mit Bild </a:t>
            </a:r>
            <a:br>
              <a:rPr lang="de-DE" sz="1000" b="1" baseline="0" noProof="0" dirty="0"/>
            </a:br>
            <a:r>
              <a:rPr lang="de-DE" sz="1000" b="0" noProof="0" dirty="0">
                <a:latin typeface="Verdana" panose="020B0604030504040204" pitchFamily="34" charset="0"/>
                <a:cs typeface="Arial" panose="020B0604020202020204" pitchFamily="34" charset="0"/>
              </a:rPr>
              <a:t>Verwenden Sie</a:t>
            </a:r>
            <a:r>
              <a:rPr lang="de-DE" sz="1000" b="0" baseline="0" noProof="0" dirty="0">
                <a:latin typeface="Verdana" panose="020B0604030504040204" pitchFamily="34" charset="0"/>
                <a:cs typeface="Arial" panose="020B0604020202020204" pitchFamily="34" charset="0"/>
              </a:rPr>
              <a:t> die </a:t>
            </a:r>
            <a:r>
              <a:rPr lang="de-DE" sz="1000" noProof="0" dirty="0" err="1">
                <a:latin typeface="Verdana" panose="020B0604030504040204" pitchFamily="34" charset="0"/>
                <a:ea typeface="Verdana" panose="020B0604030504040204" pitchFamily="34" charset="0"/>
                <a:cs typeface="Verdana" panose="020B0604030504040204" pitchFamily="34" charset="0"/>
              </a:rPr>
              <a:t>Layoutoption</a:t>
            </a:r>
            <a:r>
              <a:rPr lang="de-DE" sz="1000" b="0" baseline="0" noProof="0" dirty="0">
                <a:latin typeface="Verdana" panose="020B0604030504040204" pitchFamily="34" charset="0"/>
                <a:cs typeface="Arial" panose="020B0604020202020204" pitchFamily="34" charset="0"/>
              </a:rPr>
              <a:t> „Titel, Bild links, Inhalt“, </a:t>
            </a:r>
            <a:r>
              <a:rPr lang="de-DE" sz="1000" b="0" noProof="0" dirty="0">
                <a:latin typeface="Verdana" panose="020B0604030504040204" pitchFamily="34" charset="0"/>
                <a:ea typeface="Verdana" panose="020B0604030504040204" pitchFamily="34" charset="0"/>
                <a:cs typeface="Verdana" panose="020B0604030504040204" pitchFamily="34" charset="0"/>
              </a:rPr>
              <a:t>wenn Sie eine neue Folie </a:t>
            </a:r>
            <a:r>
              <a:rPr lang="de-DE" sz="1000" b="0" noProof="0" dirty="0">
                <a:latin typeface="Verdana" panose="020B0604030504040204" pitchFamily="34" charset="0"/>
                <a:cs typeface="Arial" panose="020B0604020202020204" pitchFamily="34" charset="0"/>
              </a:rPr>
              <a:t>über den „Start“-Reiter</a:t>
            </a:r>
            <a:r>
              <a:rPr lang="de-DE" sz="1000" b="0" baseline="0" noProof="0" dirty="0">
                <a:latin typeface="Verdana" panose="020B0604030504040204" pitchFamily="34" charset="0"/>
                <a:cs typeface="Arial" panose="020B0604020202020204" pitchFamily="34" charset="0"/>
              </a:rPr>
              <a:t> erstellen wollen.</a:t>
            </a:r>
            <a:endParaRPr lang="de-DE" sz="1000" b="0" noProof="0" dirty="0">
              <a:latin typeface="Verdana" panose="020B0604030504040204" pitchFamily="34" charset="0"/>
              <a:cs typeface="Arial" panose="020B0604020202020204" pitchFamily="34" charset="0"/>
            </a:endParaRPr>
          </a:p>
          <a:p>
            <a:r>
              <a:rPr lang="de-DE" sz="1000" b="0" noProof="0" dirty="0"/>
              <a:t>Der Folientitel erscheint in </a:t>
            </a:r>
            <a:r>
              <a:rPr lang="de-DE" sz="1000" b="0" noProof="0" dirty="0" err="1"/>
              <a:t>Verdana</a:t>
            </a:r>
            <a:r>
              <a:rPr lang="de-DE" sz="1000" b="0" noProof="0" dirty="0"/>
              <a:t> fett 28 </a:t>
            </a:r>
            <a:r>
              <a:rPr lang="de-DE" sz="1000" b="0" noProof="0" dirty="0" err="1"/>
              <a:t>pt</a:t>
            </a:r>
            <a:r>
              <a:rPr lang="de-DE" sz="1000" b="0" noProof="0" dirty="0"/>
              <a:t> (METRO Blau) und in </a:t>
            </a:r>
            <a:r>
              <a:rPr lang="de-DE" sz="1000" b="0" noProof="0" dirty="0">
                <a:latin typeface="Verdana" panose="020B0604030504040204" pitchFamily="34" charset="0"/>
                <a:cs typeface="Arial" panose="020B0604020202020204" pitchFamily="34" charset="0"/>
              </a:rPr>
              <a:t>Versalien</a:t>
            </a:r>
            <a:r>
              <a:rPr lang="de-DE" sz="1000" b="0" noProof="0" dirty="0"/>
              <a:t>. Ist ein</a:t>
            </a:r>
            <a:r>
              <a:rPr lang="de-DE" sz="1000" b="0" baseline="0" noProof="0" dirty="0"/>
              <a:t> Untertitel </a:t>
            </a:r>
            <a:r>
              <a:rPr lang="de-DE" sz="1000" b="0" noProof="0" dirty="0"/>
              <a:t>erforderlich,</a:t>
            </a:r>
            <a:r>
              <a:rPr lang="de-DE" sz="1000" b="0" baseline="0" noProof="0" dirty="0"/>
              <a:t> </a:t>
            </a:r>
            <a:r>
              <a:rPr lang="de-DE" sz="1000" b="0" noProof="0" dirty="0"/>
              <a:t>sollte dieser</a:t>
            </a:r>
            <a:r>
              <a:rPr lang="de-DE" sz="1000" b="0" baseline="0" noProof="0" dirty="0"/>
              <a:t> </a:t>
            </a:r>
            <a:r>
              <a:rPr lang="de-DE" sz="1000" b="0" noProof="0" dirty="0"/>
              <a:t>manuell auf 20 </a:t>
            </a:r>
            <a:r>
              <a:rPr lang="de-DE" sz="1000" b="0" noProof="0" dirty="0" err="1"/>
              <a:t>pt</a:t>
            </a:r>
            <a:r>
              <a:rPr lang="de-DE" sz="1000" b="0" noProof="0" dirty="0"/>
              <a:t> eingestellt</a:t>
            </a:r>
            <a:r>
              <a:rPr lang="de-DE" sz="1000" b="0" baseline="0" noProof="0" dirty="0"/>
              <a:t> werden</a:t>
            </a:r>
            <a:r>
              <a:rPr lang="de-DE" sz="1000" b="0" noProof="0" dirty="0"/>
              <a:t> (in </a:t>
            </a:r>
            <a:r>
              <a:rPr lang="en-GB" sz="1000" kern="1200" cap="none" dirty="0" err="1">
                <a:solidFill>
                  <a:schemeClr val="tx1"/>
                </a:solidFill>
                <a:latin typeface="Verdana" panose="020B0604030504040204" pitchFamily="34" charset="0"/>
                <a:ea typeface="Verdana" panose="020B0604030504040204" pitchFamily="34" charset="0"/>
                <a:cs typeface="Verdana" panose="020B0604030504040204" pitchFamily="34" charset="0"/>
              </a:rPr>
              <a:t>Groß</a:t>
            </a:r>
            <a:r>
              <a:rPr lang="en-GB"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1000" kern="1200" cap="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und </a:t>
            </a:r>
            <a:r>
              <a:rPr lang="en-GB" sz="1000" kern="1200" cap="none" dirty="0" err="1">
                <a:solidFill>
                  <a:schemeClr val="tx1"/>
                </a:solidFill>
                <a:latin typeface="Verdana" panose="020B0604030504040204" pitchFamily="34" charset="0"/>
                <a:ea typeface="Verdana" panose="020B0604030504040204" pitchFamily="34" charset="0"/>
                <a:cs typeface="Verdana" panose="020B0604030504040204" pitchFamily="34" charset="0"/>
              </a:rPr>
              <a:t>Kleinschreibung</a:t>
            </a:r>
            <a:r>
              <a:rPr lang="de-DE" sz="1000" b="0" noProof="0" dirty="0"/>
              <a:t>).</a:t>
            </a:r>
            <a:r>
              <a:rPr lang="de-DE" sz="1000" b="0" baseline="0" noProof="0" dirty="0"/>
              <a:t> </a:t>
            </a:r>
            <a:r>
              <a:rPr lang="de-DE"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Wählen Sie hierfür über</a:t>
            </a:r>
            <a:r>
              <a:rPr lang="de-DE" sz="1000" kern="1200" cap="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den</a:t>
            </a:r>
            <a:r>
              <a:rPr lang="de-DE"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 „Start“-Reiter im Dialogfeld „Schriftart“ die Schriftgröße 20 aus und entfernen Sie den Haken bei Großbuchstaben. </a:t>
            </a:r>
            <a:endParaRPr lang="de-DE" sz="1000" b="0" baseline="0" noProof="0" dirty="0"/>
          </a:p>
          <a:p>
            <a:endParaRPr lang="de-DE" sz="1000" b="0" baseline="0" noProof="0" dirty="0"/>
          </a:p>
          <a:p>
            <a:r>
              <a:rPr lang="de-DE" sz="1000" b="0" noProof="0" dirty="0"/>
              <a:t>Wenn Ihr Textinhalt den Platz des Textfelds überschreitet, sollten Sie eine zusätzliche Folie erstellen. </a:t>
            </a:r>
          </a:p>
          <a:p>
            <a:endParaRPr lang="de-DE" sz="1000" b="0"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de-DE" sz="1000" b="0" baseline="0" noProof="0" dirty="0"/>
              <a:t>Ein Bildplatzhalter wurde in das Folienlayout mit einer Größe von 12,9 cm x 11 cm eingebaut – diese Werte sind festgeschrieben und dürfen nicht überschritten werden. Bilder mit verringerter Höhe dürfen nur dann verwendet werden, wenn das Format nicht an den Platzhalter angepasst werden kann. Alle Bilder müssen jedoch die gleiche Höhe haben. Zur Optimierung von Bildschirmauflösung und Ausdrucken von Bildschirminhalten wird empfohlen, dass alternative Bilder in diesen Größen mit 100 dpi abgespeichert werden. Unter dem Bild ist eine Bildunterschrift (in 11 </a:t>
            </a:r>
            <a:r>
              <a:rPr lang="de-DE" sz="1000" b="0" baseline="0" noProof="0" dirty="0" err="1"/>
              <a:t>pt</a:t>
            </a:r>
            <a:r>
              <a:rPr lang="de-DE" sz="1000" b="0" baseline="0" noProof="0" dirty="0"/>
              <a:t> </a:t>
            </a:r>
            <a:r>
              <a:rPr lang="de-DE" sz="1000" b="0" baseline="0" noProof="0" dirty="0" err="1"/>
              <a:t>Verdana</a:t>
            </a:r>
            <a:r>
              <a:rPr lang="de-DE" sz="1000" b="0" baseline="0" noProof="0" dirty="0"/>
              <a:t> Standard, METRO Blau).</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000" b="0" baseline="0" noProof="0" dirty="0"/>
          </a:p>
        </p:txBody>
      </p:sp>
      <p:sp>
        <p:nvSpPr>
          <p:cNvPr id="4" name="Slide Number Placeholder 3"/>
          <p:cNvSpPr>
            <a:spLocks noGrp="1"/>
          </p:cNvSpPr>
          <p:nvPr>
            <p:ph type="sldNum" sz="quarter" idx="10"/>
          </p:nvPr>
        </p:nvSpPr>
        <p:spPr/>
        <p:txBody>
          <a:bodyPr/>
          <a:lstStyle/>
          <a:p>
            <a:fld id="{00EDA26C-85E1-4D29-9B9B-1D0790290E75}"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4246574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B15F8162-F83E-40F9-81B3-12517D05E319}" type="slidenum">
              <a:rPr lang="de-DE" smtClean="0"/>
              <a:t>23</a:t>
            </a:fld>
            <a:endParaRPr lang="de-DE"/>
          </a:p>
        </p:txBody>
      </p:sp>
    </p:spTree>
    <p:extLst>
      <p:ext uri="{BB962C8B-B14F-4D97-AF65-F5344CB8AC3E}">
        <p14:creationId xmlns:p14="http://schemas.microsoft.com/office/powerpoint/2010/main" val="2571567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4213"/>
            <a:ext cx="4575175" cy="3432175"/>
          </a:xfrm>
        </p:spPr>
      </p:sp>
      <p:sp>
        <p:nvSpPr>
          <p:cNvPr id="3" name="Notes Placeholder 2"/>
          <p:cNvSpPr>
            <a:spLocks noGrp="1"/>
          </p:cNvSpPr>
          <p:nvPr>
            <p:ph type="body" idx="1"/>
          </p:nvPr>
        </p:nvSpPr>
        <p:spPr/>
        <p:txBody>
          <a:bodyPr/>
          <a:lstStyle/>
          <a:p>
            <a:r>
              <a:rPr lang="de-DE" sz="1000" b="1" dirty="0"/>
              <a:t>Kontaktfolie</a:t>
            </a:r>
            <a:br>
              <a:rPr lang="de-DE" sz="1000" b="1" dirty="0"/>
            </a:br>
            <a:r>
              <a:rPr lang="de-CH" sz="1000" b="0" noProof="0" dirty="0"/>
              <a:t>Verwenden</a:t>
            </a:r>
            <a:r>
              <a:rPr lang="de-CH" sz="1000" b="0" baseline="0" noProof="0" dirty="0"/>
              <a:t> Sie die </a:t>
            </a:r>
            <a:r>
              <a:rPr lang="de-DE" sz="1000" noProof="0" dirty="0" err="1">
                <a:latin typeface="Verdana" panose="020B0604030504040204" pitchFamily="34" charset="0"/>
                <a:ea typeface="Verdana" panose="020B0604030504040204" pitchFamily="34" charset="0"/>
                <a:cs typeface="Verdana" panose="020B0604030504040204" pitchFamily="34" charset="0"/>
              </a:rPr>
              <a:t>Layoutoption</a:t>
            </a:r>
            <a:r>
              <a:rPr lang="de-CH" sz="1000" b="0" noProof="0" dirty="0"/>
              <a:t> „Kontakt</a:t>
            </a:r>
            <a:r>
              <a:rPr lang="de-CH" sz="1000" b="0" baseline="0" noProof="0" dirty="0"/>
              <a:t>“, </a:t>
            </a:r>
            <a:r>
              <a:rPr lang="de-CH" sz="1000" b="0" noProof="0" dirty="0"/>
              <a:t>wenn Sie eine neue Folie </a:t>
            </a:r>
            <a:r>
              <a:rPr lang="de-DE" sz="1000" b="0" noProof="0" dirty="0">
                <a:latin typeface="Verdana" panose="020B0604030504040204" pitchFamily="34" charset="0"/>
                <a:cs typeface="Arial" panose="020B0604020202020204" pitchFamily="34" charset="0"/>
              </a:rPr>
              <a:t>über den „Start“-Reiter</a:t>
            </a:r>
            <a:r>
              <a:rPr lang="de-DE" sz="1000" b="0" baseline="0" noProof="0" dirty="0">
                <a:latin typeface="Verdana" panose="020B0604030504040204" pitchFamily="34" charset="0"/>
                <a:cs typeface="Arial" panose="020B0604020202020204" pitchFamily="34" charset="0"/>
              </a:rPr>
              <a:t> erstellen wollen.</a:t>
            </a:r>
          </a:p>
          <a:p>
            <a:r>
              <a:rPr lang="de-DE" sz="1000" b="0" noProof="0" dirty="0">
                <a:latin typeface="Verdana" panose="020B0604030504040204" pitchFamily="34" charset="0"/>
                <a:ea typeface="Verdana" panose="020B0604030504040204" pitchFamily="34" charset="0"/>
                <a:cs typeface="Verdana" panose="020B0604030504040204" pitchFamily="34" charset="0"/>
              </a:rPr>
              <a:t>Die Hintergrundfarbe, das Markenzeichen und die</a:t>
            </a:r>
            <a:r>
              <a:rPr lang="de-DE" sz="1000" b="0" baseline="0" noProof="0" dirty="0">
                <a:latin typeface="Verdana" panose="020B0604030504040204" pitchFamily="34" charset="0"/>
                <a:ea typeface="Verdana" panose="020B0604030504040204" pitchFamily="34" charset="0"/>
                <a:cs typeface="Verdana" panose="020B0604030504040204" pitchFamily="34" charset="0"/>
              </a:rPr>
              <a:t> Grafik sind </a:t>
            </a:r>
            <a:r>
              <a:rPr lang="de-DE" sz="1000" b="0" noProof="0" dirty="0">
                <a:latin typeface="Verdana" panose="020B0604030504040204" pitchFamily="34" charset="0"/>
                <a:ea typeface="Verdana" panose="020B0604030504040204" pitchFamily="34" charset="0"/>
                <a:cs typeface="Verdana" panose="020B0604030504040204" pitchFamily="34" charset="0"/>
              </a:rPr>
              <a:t>auf diesem Folienlayout voreingestellt und dürfen nicht verändert werden.</a:t>
            </a:r>
          </a:p>
          <a:p>
            <a:endParaRPr lang="de-DE" sz="10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DE" sz="1000" b="0" noProof="0" dirty="0"/>
              <a:t>Der</a:t>
            </a:r>
            <a:r>
              <a:rPr lang="de-DE" sz="1000" b="0" baseline="0" noProof="0" dirty="0"/>
              <a:t> Titel </a:t>
            </a:r>
            <a:r>
              <a:rPr lang="de-DE" sz="1000" b="0" noProof="0" dirty="0"/>
              <a:t>erscheint in </a:t>
            </a:r>
            <a:r>
              <a:rPr lang="de-DE" sz="1000" b="0" noProof="0" dirty="0" err="1"/>
              <a:t>Verdana</a:t>
            </a:r>
            <a:r>
              <a:rPr lang="de-DE" sz="1000" b="0" noProof="0" dirty="0"/>
              <a:t> fett</a:t>
            </a:r>
            <a:r>
              <a:rPr lang="de-DE" sz="1000" b="0" baseline="0" noProof="0" dirty="0"/>
              <a:t> 36 </a:t>
            </a:r>
            <a:r>
              <a:rPr lang="de-DE" sz="1000" b="0" baseline="0" noProof="0" dirty="0" err="1"/>
              <a:t>pt</a:t>
            </a:r>
            <a:r>
              <a:rPr lang="de-DE" sz="1000" b="0" baseline="0" noProof="0" dirty="0"/>
              <a:t> </a:t>
            </a:r>
            <a:r>
              <a:rPr lang="de-DE" sz="1000" b="0" noProof="0" dirty="0"/>
              <a:t>und in weißen </a:t>
            </a:r>
            <a:r>
              <a:rPr lang="de-DE" sz="1000" b="0" noProof="0" dirty="0">
                <a:latin typeface="Verdana" panose="020B0604030504040204" pitchFamily="34" charset="0"/>
                <a:cs typeface="Arial" panose="020B0604020202020204" pitchFamily="34" charset="0"/>
              </a:rPr>
              <a:t>Versalien</a:t>
            </a:r>
            <a:r>
              <a:rPr lang="de-DE" sz="1000" b="0" noProof="0" dirty="0"/>
              <a:t>. Weitere</a:t>
            </a:r>
            <a:r>
              <a:rPr lang="de-DE" sz="1000" b="0" baseline="0" noProof="0" dirty="0"/>
              <a:t> Kontaktdaten sollten in </a:t>
            </a:r>
            <a:r>
              <a:rPr lang="de-DE" sz="1000" b="0" baseline="0" noProof="0" dirty="0" err="1"/>
              <a:t>Verdana</a:t>
            </a:r>
            <a:r>
              <a:rPr lang="de-DE" sz="1000" b="0" baseline="0" noProof="0" dirty="0"/>
              <a:t> Standard 15 </a:t>
            </a:r>
            <a:r>
              <a:rPr lang="de-DE" sz="1000" b="0" baseline="0" noProof="0" dirty="0" err="1"/>
              <a:t>pt</a:t>
            </a:r>
            <a:r>
              <a:rPr lang="de-DE" sz="1000" b="0" baseline="0" noProof="0" dirty="0"/>
              <a:t> (weiß) wie in diesem Beispiel erscheinen.</a:t>
            </a:r>
            <a:endParaRPr lang="de-DE" sz="1000" b="0"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dirty="0"/>
          </a:p>
          <a:p>
            <a:endParaRPr lang="en-GB" sz="1000" dirty="0"/>
          </a:p>
        </p:txBody>
      </p:sp>
      <p:sp>
        <p:nvSpPr>
          <p:cNvPr id="4" name="Slide Number Placeholder 3"/>
          <p:cNvSpPr>
            <a:spLocks noGrp="1"/>
          </p:cNvSpPr>
          <p:nvPr>
            <p:ph type="sldNum" sz="quarter" idx="10"/>
          </p:nvPr>
        </p:nvSpPr>
        <p:spPr/>
        <p:txBody>
          <a:bodyPr/>
          <a:lstStyle/>
          <a:p>
            <a:fld id="{00EDA26C-85E1-4D29-9B9B-1D0790290E75}"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350080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bwMode="ltGray">
          <a:xfrm>
            <a:off x="409091" y="1793875"/>
            <a:ext cx="1473599" cy="4313436"/>
          </a:xfrm>
          <a:prstGeom prst="rect">
            <a:avLst/>
          </a:prstGeom>
        </p:spPr>
      </p:pic>
      <p:sp>
        <p:nvSpPr>
          <p:cNvPr id="2" name="Title 1"/>
          <p:cNvSpPr>
            <a:spLocks noGrp="1"/>
          </p:cNvSpPr>
          <p:nvPr>
            <p:ph type="ctrTitle"/>
          </p:nvPr>
        </p:nvSpPr>
        <p:spPr>
          <a:xfrm>
            <a:off x="1143001" y="2309446"/>
            <a:ext cx="6300788" cy="1141902"/>
          </a:xfrm>
        </p:spPr>
        <p:txBody>
          <a:bodyPr anchor="b"/>
          <a:lstStyle>
            <a:lvl1pPr algn="l">
              <a:defRPr sz="3600">
                <a:solidFill>
                  <a:schemeClr val="bg2"/>
                </a:solidFill>
              </a:defRPr>
            </a:lvl1pPr>
          </a:lstStyle>
          <a:p>
            <a:r>
              <a:rPr lang="de-DE"/>
              <a:t>Titelmasterformat durch Klicken bearbeiten</a:t>
            </a:r>
            <a:endParaRPr lang="en-GB" noProof="0" dirty="0"/>
          </a:p>
        </p:txBody>
      </p:sp>
      <p:sp>
        <p:nvSpPr>
          <p:cNvPr id="3" name="Subtitle 2"/>
          <p:cNvSpPr>
            <a:spLocks noGrp="1"/>
          </p:cNvSpPr>
          <p:nvPr>
            <p:ph type="subTitle" idx="1"/>
          </p:nvPr>
        </p:nvSpPr>
        <p:spPr>
          <a:xfrm>
            <a:off x="1143001" y="3692771"/>
            <a:ext cx="6300788" cy="2098431"/>
          </a:xfrm>
        </p:spPr>
        <p:txBody>
          <a:bodyPr/>
          <a:lstStyle>
            <a:lvl1pPr marL="0" indent="0" algn="l">
              <a:lnSpc>
                <a:spcPct val="100000"/>
              </a:lnSpc>
              <a:spcBef>
                <a:spcPts val="0"/>
              </a:spcBef>
              <a:buNone/>
              <a:defRPr sz="15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GB" dirty="0"/>
          </a:p>
        </p:txBody>
      </p:sp>
      <p:sp>
        <p:nvSpPr>
          <p:cNvPr id="4" name="Date Placeholder 3"/>
          <p:cNvSpPr>
            <a:spLocks noGrp="1"/>
          </p:cNvSpPr>
          <p:nvPr>
            <p:ph type="dt" sz="half" idx="10"/>
          </p:nvPr>
        </p:nvSpPr>
        <p:spPr/>
        <p:txBody>
          <a:bodyPr/>
          <a:lstStyle>
            <a:lvl1pPr>
              <a:defRPr>
                <a:solidFill>
                  <a:schemeClr val="bg2"/>
                </a:solidFill>
              </a:defRPr>
            </a:lvl1pPr>
          </a:lstStyle>
          <a:p>
            <a:r>
              <a:rPr lang="de-DE">
                <a:solidFill>
                  <a:srgbClr val="CDD7D9"/>
                </a:solidFill>
              </a:rPr>
              <a:t>09.05.2017</a:t>
            </a:r>
            <a:endParaRPr lang="en-GB" dirty="0">
              <a:solidFill>
                <a:srgbClr val="CDD7D9"/>
              </a:solidFill>
            </a:endParaRPr>
          </a:p>
        </p:txBody>
      </p:sp>
      <p:sp>
        <p:nvSpPr>
          <p:cNvPr id="5" name="Footer Placeholder 4"/>
          <p:cNvSpPr>
            <a:spLocks noGrp="1"/>
          </p:cNvSpPr>
          <p:nvPr>
            <p:ph type="ftr" sz="quarter" idx="11"/>
          </p:nvPr>
        </p:nvSpPr>
        <p:spPr/>
        <p:txBody>
          <a:bodyPr/>
          <a:lstStyle>
            <a:lvl1pPr>
              <a:defRPr>
                <a:solidFill>
                  <a:schemeClr val="bg2"/>
                </a:solidFill>
              </a:defRPr>
            </a:lvl1pPr>
          </a:lstStyle>
          <a:p>
            <a:r>
              <a:rPr lang="de-DE" dirty="0">
                <a:solidFill>
                  <a:srgbClr val="CDD7D9"/>
                </a:solidFill>
              </a:rPr>
              <a:t>© METRO SYSTEMS GmbH.   Titel der Präsentation.   Einstufung: streng vertraulich, vertraulich, nur zum internen Gebrauch, öffentlich, </a:t>
            </a:r>
            <a:r>
              <a:rPr lang="de-DE" dirty="0" err="1">
                <a:solidFill>
                  <a:srgbClr val="CDD7D9"/>
                </a:solidFill>
              </a:rPr>
              <a:t>Verdana</a:t>
            </a:r>
            <a:r>
              <a:rPr lang="de-DE" dirty="0">
                <a:solidFill>
                  <a:srgbClr val="CDD7D9"/>
                </a:solidFill>
              </a:rPr>
              <a:t> 7.5 </a:t>
            </a:r>
            <a:r>
              <a:rPr lang="de-DE" dirty="0" err="1">
                <a:solidFill>
                  <a:srgbClr val="CDD7D9"/>
                </a:solidFill>
              </a:rPr>
              <a:t>pt</a:t>
            </a:r>
            <a:endParaRPr lang="de-DE" dirty="0">
              <a:solidFill>
                <a:srgbClr val="CDD7D9"/>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5CE54B-C29A-4A25-9174-59FEA10EAC97}" type="slidenum">
              <a:rPr lang="en-GB" smtClean="0">
                <a:solidFill>
                  <a:srgbClr val="CDD7D9"/>
                </a:solidFill>
              </a:rPr>
              <a:pPr/>
              <a:t>‹#›</a:t>
            </a:fld>
            <a:endParaRPr lang="en-GB" dirty="0">
              <a:solidFill>
                <a:srgbClr val="CDD7D9"/>
              </a:solidFill>
            </a:endParaRPr>
          </a:p>
        </p:txBody>
      </p:sp>
      <p:pic>
        <p:nvPicPr>
          <p:cNvPr id="8" name="Picture 7"/>
          <p:cNvPicPr>
            <a:picLocks noChangeAspect="1"/>
          </p:cNvPicPr>
          <p:nvPr userDrawn="1"/>
        </p:nvPicPr>
        <p:blipFill>
          <a:blip r:embed="rId3"/>
          <a:stretch>
            <a:fillRect/>
          </a:stretch>
        </p:blipFill>
        <p:spPr bwMode="black">
          <a:xfrm>
            <a:off x="406707" y="521426"/>
            <a:ext cx="2042550" cy="460800"/>
          </a:xfrm>
          <a:prstGeom prst="rect">
            <a:avLst/>
          </a:prstGeom>
        </p:spPr>
      </p:pic>
    </p:spTree>
    <p:extLst>
      <p:ext uri="{BB962C8B-B14F-4D97-AF65-F5344CB8AC3E}">
        <p14:creationId xmlns:p14="http://schemas.microsoft.com/office/powerpoint/2010/main" val="2956994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ussage 4, Weiß 36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0" name="Picture 9"/>
          <p:cNvPicPr>
            <a:picLocks noChangeAspect="1"/>
          </p:cNvPicPr>
          <p:nvPr userDrawn="1"/>
        </p:nvPicPr>
        <p:blipFill rotWithShape="1">
          <a:blip r:embed="rId2"/>
          <a:srcRect t="11843" b="12033"/>
          <a:stretch/>
        </p:blipFill>
        <p:spPr bwMode="hidden">
          <a:xfrm>
            <a:off x="1828800" y="-15241"/>
            <a:ext cx="3143250" cy="6111241"/>
          </a:xfrm>
          <a:prstGeom prst="rect">
            <a:avLst/>
          </a:prstGeom>
        </p:spPr>
      </p:pic>
      <p:sp>
        <p:nvSpPr>
          <p:cNvPr id="2" name="Title 1"/>
          <p:cNvSpPr>
            <a:spLocks noGrp="1"/>
          </p:cNvSpPr>
          <p:nvPr>
            <p:ph type="title"/>
          </p:nvPr>
        </p:nvSpPr>
        <p:spPr>
          <a:xfrm>
            <a:off x="405001" y="1747897"/>
            <a:ext cx="7038788" cy="3727939"/>
          </a:xfrm>
        </p:spPr>
        <p:txBody>
          <a:bodyPr/>
          <a:lstStyle>
            <a:lvl1pPr marL="282575" indent="-282575">
              <a:defRPr sz="36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42442157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Bild und Text_2">
    <p:spTree>
      <p:nvGrpSpPr>
        <p:cNvPr id="1" name=""/>
        <p:cNvGrpSpPr/>
        <p:nvPr/>
      </p:nvGrpSpPr>
      <p:grpSpPr>
        <a:xfrm>
          <a:off x="0" y="0"/>
          <a:ext cx="0" cy="0"/>
          <a:chOff x="0" y="0"/>
          <a:chExt cx="0" cy="0"/>
        </a:xfrm>
      </p:grpSpPr>
      <p:sp>
        <p:nvSpPr>
          <p:cNvPr id="5" name="Inhaltsplatzhalter 4"/>
          <p:cNvSpPr>
            <a:spLocks noGrp="1"/>
          </p:cNvSpPr>
          <p:nvPr>
            <p:ph sz="quarter" idx="13"/>
          </p:nvPr>
        </p:nvSpPr>
        <p:spPr>
          <a:xfrm>
            <a:off x="323850" y="1341439"/>
            <a:ext cx="5328270" cy="4464051"/>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1" name="Inhaltsplatzhalter 4"/>
          <p:cNvSpPr>
            <a:spLocks noGrp="1"/>
          </p:cNvSpPr>
          <p:nvPr>
            <p:ph sz="quarter" idx="14"/>
          </p:nvPr>
        </p:nvSpPr>
        <p:spPr>
          <a:xfrm>
            <a:off x="5940425" y="1341440"/>
            <a:ext cx="2879724" cy="2123567"/>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9" name="Inhaltsplatzhalter 4"/>
          <p:cNvSpPr>
            <a:spLocks noGrp="1"/>
          </p:cNvSpPr>
          <p:nvPr>
            <p:ph sz="quarter" idx="18"/>
          </p:nvPr>
        </p:nvSpPr>
        <p:spPr>
          <a:xfrm>
            <a:off x="5940153" y="3681031"/>
            <a:ext cx="2879998" cy="2123567"/>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2" name="Titel 1"/>
          <p:cNvSpPr>
            <a:spLocks noGrp="1"/>
          </p:cNvSpPr>
          <p:nvPr>
            <p:ph type="title" hasCustomPrompt="1"/>
          </p:nvPr>
        </p:nvSpPr>
        <p:spPr/>
        <p:txBody>
          <a:bodyPr/>
          <a:lstStyle>
            <a:lvl1pPr>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r>
              <a:rPr lang="en-GB" noProof="0" dirty="0"/>
              <a:t>.</a:t>
            </a:r>
          </a:p>
        </p:txBody>
      </p:sp>
    </p:spTree>
    <p:extLst>
      <p:ext uri="{BB962C8B-B14F-4D97-AF65-F5344CB8AC3E}">
        <p14:creationId xmlns:p14="http://schemas.microsoft.com/office/powerpoint/2010/main" val="505864261"/>
      </p:ext>
    </p:extLst>
  </p:cSld>
  <p:clrMapOvr>
    <a:masterClrMapping/>
  </p:clrMapOvr>
  <p:hf hdr="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Bilder und Texte – vierfach">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r>
              <a:rPr lang="en-GB" noProof="0" dirty="0"/>
              <a:t>.</a:t>
            </a:r>
          </a:p>
        </p:txBody>
      </p:sp>
      <p:sp>
        <p:nvSpPr>
          <p:cNvPr id="5" name="Inhaltsplatzhalter 4"/>
          <p:cNvSpPr>
            <a:spLocks noGrp="1"/>
          </p:cNvSpPr>
          <p:nvPr>
            <p:ph sz="quarter" idx="13"/>
          </p:nvPr>
        </p:nvSpPr>
        <p:spPr>
          <a:xfrm>
            <a:off x="323853" y="1341441"/>
            <a:ext cx="4176713" cy="2154347"/>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1" name="Inhaltsplatzhalter 4"/>
          <p:cNvSpPr>
            <a:spLocks noGrp="1"/>
          </p:cNvSpPr>
          <p:nvPr>
            <p:ph sz="quarter" idx="14"/>
          </p:nvPr>
        </p:nvSpPr>
        <p:spPr>
          <a:xfrm>
            <a:off x="4643441" y="1341441"/>
            <a:ext cx="4176711" cy="2154347"/>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9" name="Inhaltsplatzhalter 4"/>
          <p:cNvSpPr>
            <a:spLocks noGrp="1"/>
          </p:cNvSpPr>
          <p:nvPr>
            <p:ph sz="quarter" idx="15"/>
          </p:nvPr>
        </p:nvSpPr>
        <p:spPr>
          <a:xfrm>
            <a:off x="323853" y="3640139"/>
            <a:ext cx="4176713" cy="2165353"/>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0" name="Inhaltsplatzhalter 4"/>
          <p:cNvSpPr>
            <a:spLocks noGrp="1"/>
          </p:cNvSpPr>
          <p:nvPr>
            <p:ph sz="quarter" idx="16"/>
          </p:nvPr>
        </p:nvSpPr>
        <p:spPr>
          <a:xfrm>
            <a:off x="4643441" y="3640139"/>
            <a:ext cx="4176711" cy="2165353"/>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1939835948"/>
      </p:ext>
    </p:extLst>
  </p:cSld>
  <p:clrMapOvr>
    <a:masterClrMapping/>
  </p:clrMapOvr>
  <p:hf hdr="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Bilder und Texte – sechsfach">
    <p:spTree>
      <p:nvGrpSpPr>
        <p:cNvPr id="1" name=""/>
        <p:cNvGrpSpPr/>
        <p:nvPr/>
      </p:nvGrpSpPr>
      <p:grpSpPr>
        <a:xfrm>
          <a:off x="0" y="0"/>
          <a:ext cx="0" cy="0"/>
          <a:chOff x="0" y="0"/>
          <a:chExt cx="0" cy="0"/>
        </a:xfrm>
      </p:grpSpPr>
      <p:sp>
        <p:nvSpPr>
          <p:cNvPr id="5" name="Inhaltsplatzhalter 4"/>
          <p:cNvSpPr>
            <a:spLocks noGrp="1"/>
          </p:cNvSpPr>
          <p:nvPr>
            <p:ph sz="quarter" idx="13"/>
          </p:nvPr>
        </p:nvSpPr>
        <p:spPr>
          <a:xfrm>
            <a:off x="323853" y="1341441"/>
            <a:ext cx="2735263" cy="2154347"/>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1" name="Inhaltsplatzhalter 4"/>
          <p:cNvSpPr>
            <a:spLocks noGrp="1"/>
          </p:cNvSpPr>
          <p:nvPr>
            <p:ph sz="quarter" idx="14"/>
          </p:nvPr>
        </p:nvSpPr>
        <p:spPr>
          <a:xfrm>
            <a:off x="3203579" y="1341441"/>
            <a:ext cx="2736849" cy="2154347"/>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9" name="Inhaltsplatzhalter 4"/>
          <p:cNvSpPr>
            <a:spLocks noGrp="1"/>
          </p:cNvSpPr>
          <p:nvPr>
            <p:ph sz="quarter" idx="15"/>
          </p:nvPr>
        </p:nvSpPr>
        <p:spPr>
          <a:xfrm>
            <a:off x="323853" y="3640139"/>
            <a:ext cx="2735263" cy="2165353"/>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0" name="Inhaltsplatzhalter 4"/>
          <p:cNvSpPr>
            <a:spLocks noGrp="1"/>
          </p:cNvSpPr>
          <p:nvPr>
            <p:ph sz="quarter" idx="16"/>
          </p:nvPr>
        </p:nvSpPr>
        <p:spPr>
          <a:xfrm>
            <a:off x="3203579" y="3640139"/>
            <a:ext cx="2736849" cy="2165353"/>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2" name="Inhaltsplatzhalter 4"/>
          <p:cNvSpPr>
            <a:spLocks noGrp="1"/>
          </p:cNvSpPr>
          <p:nvPr>
            <p:ph sz="quarter" idx="17"/>
          </p:nvPr>
        </p:nvSpPr>
        <p:spPr>
          <a:xfrm>
            <a:off x="6084888" y="1341441"/>
            <a:ext cx="2735262" cy="2154347"/>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3" name="Inhaltsplatzhalter 4"/>
          <p:cNvSpPr>
            <a:spLocks noGrp="1"/>
          </p:cNvSpPr>
          <p:nvPr>
            <p:ph sz="quarter" idx="18"/>
          </p:nvPr>
        </p:nvSpPr>
        <p:spPr>
          <a:xfrm>
            <a:off x="6084888" y="3640139"/>
            <a:ext cx="2735262" cy="2165353"/>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9" name="Titel 1"/>
          <p:cNvSpPr>
            <a:spLocks noGrp="1"/>
          </p:cNvSpPr>
          <p:nvPr>
            <p:ph type="title" hasCustomPrompt="1"/>
          </p:nvPr>
        </p:nvSpPr>
        <p:spPr>
          <a:xfrm>
            <a:off x="323850" y="333378"/>
            <a:ext cx="7056438" cy="633413"/>
          </a:xfrm>
        </p:spPr>
        <p:txBody>
          <a:bodyPr/>
          <a:lstStyle>
            <a:lvl1pPr>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r>
              <a:rPr lang="en-GB" noProof="0" dirty="0"/>
              <a:t>.</a:t>
            </a:r>
          </a:p>
        </p:txBody>
      </p:sp>
    </p:spTree>
    <p:extLst>
      <p:ext uri="{BB962C8B-B14F-4D97-AF65-F5344CB8AC3E}">
        <p14:creationId xmlns:p14="http://schemas.microsoft.com/office/powerpoint/2010/main" val="1838815652"/>
      </p:ext>
    </p:extLst>
  </p:cSld>
  <p:clrMapOvr>
    <a:masterClrMapping/>
  </p:clrMapOvr>
  <p:hf hdr="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el und Bild">
    <p:spTree>
      <p:nvGrpSpPr>
        <p:cNvPr id="1" name=""/>
        <p:cNvGrpSpPr/>
        <p:nvPr/>
      </p:nvGrpSpPr>
      <p:grpSpPr>
        <a:xfrm>
          <a:off x="0" y="0"/>
          <a:ext cx="0" cy="0"/>
          <a:chOff x="0" y="0"/>
          <a:chExt cx="0" cy="0"/>
        </a:xfrm>
      </p:grpSpPr>
      <p:sp>
        <p:nvSpPr>
          <p:cNvPr id="7" name="Bildplatzhalter 6"/>
          <p:cNvSpPr>
            <a:spLocks noGrp="1"/>
          </p:cNvSpPr>
          <p:nvPr>
            <p:ph type="pic" sz="quarter" idx="10" hasCustomPrompt="1"/>
          </p:nvPr>
        </p:nvSpPr>
        <p:spPr>
          <a:xfrm>
            <a:off x="323850" y="1341439"/>
            <a:ext cx="8496300" cy="4464051"/>
          </a:xfrm>
          <a:prstGeom prst="rect">
            <a:avLst/>
          </a:prstGeom>
        </p:spPr>
        <p:txBody>
          <a:bodyPr rtlCol="0">
            <a:noAutofit/>
          </a:bodyPr>
          <a:lstStyle>
            <a:lvl1pPr marL="0" indent="0">
              <a:buNone/>
              <a:defRPr/>
            </a:lvl1pPr>
          </a:lstStyle>
          <a:p>
            <a:pPr lvl="0"/>
            <a:r>
              <a:rPr lang="en-GB" noProof="0" dirty="0"/>
              <a:t>Bild durch Klicken auf Symbol hinzufügen.</a:t>
            </a:r>
          </a:p>
        </p:txBody>
      </p:sp>
      <p:sp>
        <p:nvSpPr>
          <p:cNvPr id="2" name="Titel 1"/>
          <p:cNvSpPr>
            <a:spLocks noGrp="1"/>
          </p:cNvSpPr>
          <p:nvPr>
            <p:ph type="title" hasCustomPrompt="1"/>
          </p:nvPr>
        </p:nvSpPr>
        <p:spPr/>
        <p:txBody>
          <a:bodyPr/>
          <a:lstStyle>
            <a:lvl1pPr>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r>
              <a:rPr lang="en-GB" noProof="0" dirty="0"/>
              <a:t>.</a:t>
            </a:r>
          </a:p>
        </p:txBody>
      </p:sp>
    </p:spTree>
    <p:extLst>
      <p:ext uri="{BB962C8B-B14F-4D97-AF65-F5344CB8AC3E}">
        <p14:creationId xmlns:p14="http://schemas.microsoft.com/office/powerpoint/2010/main" val="248057466"/>
      </p:ext>
    </p:extLst>
  </p:cSld>
  <p:clrMapOvr>
    <a:masterClrMapping/>
  </p:clrMapOvr>
  <p:hf hdr="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Großflächiges Bildchart">
    <p:spTree>
      <p:nvGrpSpPr>
        <p:cNvPr id="1" name=""/>
        <p:cNvGrpSpPr/>
        <p:nvPr/>
      </p:nvGrpSpPr>
      <p:grpSpPr>
        <a:xfrm>
          <a:off x="0" y="0"/>
          <a:ext cx="0" cy="0"/>
          <a:chOff x="0" y="0"/>
          <a:chExt cx="0" cy="0"/>
        </a:xfrm>
      </p:grpSpPr>
      <p:sp>
        <p:nvSpPr>
          <p:cNvPr id="4" name="Bildplatzhalter 2"/>
          <p:cNvSpPr>
            <a:spLocks noGrp="1"/>
          </p:cNvSpPr>
          <p:nvPr>
            <p:ph type="pic" sz="quarter" idx="13" hasCustomPrompt="1"/>
          </p:nvPr>
        </p:nvSpPr>
        <p:spPr>
          <a:xfrm>
            <a:off x="215901" y="333377"/>
            <a:ext cx="8712200" cy="5472113"/>
          </a:xfrm>
        </p:spPr>
        <p:txBody>
          <a:bodyPr rtlCol="0">
            <a:noAutofit/>
          </a:bodyPr>
          <a:lstStyle>
            <a:lvl1pPr marL="0" indent="0">
              <a:buNone/>
              <a:defRPr/>
            </a:lvl1pPr>
          </a:lstStyle>
          <a:p>
            <a:pPr lvl="0"/>
            <a:r>
              <a:rPr lang="de-DE" noProof="0" dirty="0"/>
              <a:t>Bild durch Klicken auf Symbol hinzufügen.</a:t>
            </a:r>
          </a:p>
        </p:txBody>
      </p:sp>
      <p:sp>
        <p:nvSpPr>
          <p:cNvPr id="2" name="Titel 1"/>
          <p:cNvSpPr>
            <a:spLocks noGrp="1"/>
          </p:cNvSpPr>
          <p:nvPr>
            <p:ph type="title" hasCustomPrompt="1"/>
          </p:nvPr>
        </p:nvSpPr>
        <p:spPr/>
        <p:txBody>
          <a:bodyPr>
            <a:noAutofit/>
          </a:bodyPr>
          <a:lstStyle>
            <a:lvl1pPr>
              <a:defRPr sz="1600">
                <a:solidFill>
                  <a:schemeClr val="bg1"/>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bearbeitenghjh</a:t>
            </a:r>
            <a:endParaRPr lang="en-GB" noProof="0" dirty="0"/>
          </a:p>
        </p:txBody>
      </p:sp>
    </p:spTree>
    <p:extLst>
      <p:ext uri="{BB962C8B-B14F-4D97-AF65-F5344CB8AC3E}">
        <p14:creationId xmlns:p14="http://schemas.microsoft.com/office/powerpoint/2010/main" val="2729286430"/>
      </p:ext>
    </p:extLst>
  </p:cSld>
  <p:clrMapOvr>
    <a:masterClrMapping/>
  </p:clrMapOvr>
  <p:hf hdr="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1_Nur Titel">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lvl1pPr>
              <a:defRPr sz="1600"/>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r>
              <a:rPr lang="en-GB" noProof="0" dirty="0"/>
              <a:t>.</a:t>
            </a:r>
          </a:p>
        </p:txBody>
      </p:sp>
    </p:spTree>
    <p:extLst>
      <p:ext uri="{BB962C8B-B14F-4D97-AF65-F5344CB8AC3E}">
        <p14:creationId xmlns:p14="http://schemas.microsoft.com/office/powerpoint/2010/main" val="137239414"/>
      </p:ext>
    </p:extLst>
  </p:cSld>
  <p:clrMapOvr>
    <a:masterClrMapping/>
  </p:clrMapOvr>
  <p:hf hdr="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Clipping-Char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r>
              <a:rPr lang="en-GB" noProof="0" dirty="0"/>
              <a:t>.</a:t>
            </a:r>
          </a:p>
        </p:txBody>
      </p:sp>
      <p:sp>
        <p:nvSpPr>
          <p:cNvPr id="7" name="Bildplatzhalter 6"/>
          <p:cNvSpPr>
            <a:spLocks noGrp="1"/>
          </p:cNvSpPr>
          <p:nvPr>
            <p:ph type="pic" sz="quarter" idx="13"/>
          </p:nvPr>
        </p:nvSpPr>
        <p:spPr>
          <a:xfrm>
            <a:off x="323850" y="1341439"/>
            <a:ext cx="8496300" cy="2159000"/>
          </a:xfrm>
        </p:spPr>
        <p:txBody>
          <a:bodyPr/>
          <a:lstStyle>
            <a:lvl1pPr marL="0" indent="0">
              <a:buNone/>
              <a:defRPr/>
            </a:lvl1pPr>
          </a:lstStyle>
          <a:p>
            <a:r>
              <a:rPr lang="de-DE" noProof="0"/>
              <a:t>Bild durch Klicken auf Symbol hinzufügen</a:t>
            </a:r>
            <a:endParaRPr lang="en-GB" noProof="0" dirty="0"/>
          </a:p>
        </p:txBody>
      </p:sp>
      <p:sp>
        <p:nvSpPr>
          <p:cNvPr id="9" name="Textplatzhalter 8"/>
          <p:cNvSpPr>
            <a:spLocks noGrp="1"/>
          </p:cNvSpPr>
          <p:nvPr>
            <p:ph type="body" sz="quarter" idx="14"/>
          </p:nvPr>
        </p:nvSpPr>
        <p:spPr>
          <a:xfrm>
            <a:off x="323850" y="3644901"/>
            <a:ext cx="8496300" cy="2160588"/>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3406787190"/>
      </p:ext>
    </p:extLst>
  </p:cSld>
  <p:clrMapOvr>
    <a:masterClrMapping/>
  </p:clrMapOvr>
  <p:hf hdr="0"/>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1_MAG_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044151"/>
      </p:ext>
    </p:extLst>
  </p:cSld>
  <p:clrMapOvr>
    <a:masterClrMapping/>
  </p:clrMapOvr>
  <p:hf hdr="0"/>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MAG_Ende">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23528" y="2924945"/>
            <a:ext cx="4438749" cy="719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443230"/>
      </p:ext>
    </p:extLst>
  </p:cSld>
  <p:clrMapOvr>
    <a:masterClrMapping/>
  </p:clrMapOvr>
  <p:hf hdr="0"/>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Titelfolie_1 MAG">
    <p:spTree>
      <p:nvGrpSpPr>
        <p:cNvPr id="1" name=""/>
        <p:cNvGrpSpPr/>
        <p:nvPr/>
      </p:nvGrpSpPr>
      <p:grpSpPr>
        <a:xfrm>
          <a:off x="0" y="0"/>
          <a:ext cx="0" cy="0"/>
          <a:chOff x="0" y="0"/>
          <a:chExt cx="0" cy="0"/>
        </a:xfrm>
      </p:grpSpPr>
      <p:sp>
        <p:nvSpPr>
          <p:cNvPr id="6" name="Rechteck 5"/>
          <p:cNvSpPr/>
          <p:nvPr/>
        </p:nvSpPr>
        <p:spPr>
          <a:xfrm>
            <a:off x="44279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chemeClr val="accent2"/>
              </a:solidFill>
            </a:endParaRPr>
          </a:p>
        </p:txBody>
      </p:sp>
      <p:sp>
        <p:nvSpPr>
          <p:cNvPr id="5" name="Textplatzhalter 4"/>
          <p:cNvSpPr>
            <a:spLocks noGrp="1"/>
          </p:cNvSpPr>
          <p:nvPr>
            <p:ph type="body" sz="quarter" idx="10" hasCustomPrompt="1"/>
          </p:nvPr>
        </p:nvSpPr>
        <p:spPr>
          <a:xfrm>
            <a:off x="4644009" y="3933243"/>
            <a:ext cx="4176464" cy="323851"/>
          </a:xfrm>
          <a:prstGeom prst="rect">
            <a:avLst/>
          </a:prstGeom>
        </p:spPr>
        <p:txBody>
          <a:bodyPr>
            <a:noAutofit/>
          </a:bodyPr>
          <a:lstStyle>
            <a:lvl1pPr marL="0" indent="0">
              <a:buNone/>
              <a:defRPr sz="1600" b="0" i="0" baseline="0">
                <a:solidFill>
                  <a:schemeClr val="accent1"/>
                </a:solidFill>
              </a:defRPr>
            </a:lvl1pPr>
          </a:lstStyle>
          <a:p>
            <a:pPr lvl="0"/>
            <a:r>
              <a:rPr lang="en-GB" noProof="0" dirty="0"/>
              <a:t>This is the </a:t>
            </a:r>
            <a:r>
              <a:rPr lang="en-GB" noProof="0" dirty="0" err="1"/>
              <a:t>subheadline</a:t>
            </a:r>
            <a:r>
              <a:rPr lang="en-GB" noProof="0" dirty="0"/>
              <a:t>.</a:t>
            </a:r>
          </a:p>
        </p:txBody>
      </p:sp>
      <p:sp>
        <p:nvSpPr>
          <p:cNvPr id="8" name="Titel 7"/>
          <p:cNvSpPr>
            <a:spLocks noGrp="1"/>
          </p:cNvSpPr>
          <p:nvPr>
            <p:ph type="title" hasCustomPrompt="1"/>
          </p:nvPr>
        </p:nvSpPr>
        <p:spPr>
          <a:xfrm>
            <a:off x="4643439" y="2816747"/>
            <a:ext cx="4176712" cy="1008112"/>
          </a:xfrm>
        </p:spPr>
        <p:txBody>
          <a:bodyPr>
            <a:noAutofit/>
          </a:bodyPr>
          <a:lstStyle>
            <a:lvl1pPr marL="0" indent="0">
              <a:lnSpc>
                <a:spcPct val="100000"/>
              </a:lnSpc>
              <a:defRPr sz="3600"/>
            </a:lvl1pPr>
          </a:lstStyle>
          <a:p>
            <a:r>
              <a:rPr lang="en-GB" noProof="0" dirty="0"/>
              <a:t>This is the Headline.</a:t>
            </a:r>
          </a:p>
        </p:txBody>
      </p:sp>
      <p:sp>
        <p:nvSpPr>
          <p:cNvPr id="3" name="Bildplatzhalter 2"/>
          <p:cNvSpPr>
            <a:spLocks noGrp="1"/>
          </p:cNvSpPr>
          <p:nvPr>
            <p:ph type="pic" sz="quarter" idx="14"/>
          </p:nvPr>
        </p:nvSpPr>
        <p:spPr>
          <a:xfrm>
            <a:off x="323528" y="333379"/>
            <a:ext cx="3600450" cy="6191249"/>
          </a:xfrm>
        </p:spPr>
        <p:txBody>
          <a:bodyPr/>
          <a:lstStyle>
            <a:lvl1pPr marL="0" indent="0">
              <a:buNone/>
              <a:defRPr/>
            </a:lvl1pPr>
          </a:lstStyle>
          <a:p>
            <a:r>
              <a:rPr lang="de-DE" noProof="0"/>
              <a:t>Bild durch Klicken auf Symbol hinzufügen</a:t>
            </a:r>
            <a:endParaRPr lang="en-GB" noProof="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150" y="6197636"/>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81045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ussage 5, Weiß 60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0" name="Picture 9"/>
          <p:cNvPicPr>
            <a:picLocks noChangeAspect="1"/>
          </p:cNvPicPr>
          <p:nvPr userDrawn="1"/>
        </p:nvPicPr>
        <p:blipFill rotWithShape="1">
          <a:blip r:embed="rId2"/>
          <a:srcRect l="6683" t="13151" r="6607"/>
          <a:stretch/>
        </p:blipFill>
        <p:spPr bwMode="hidden">
          <a:xfrm>
            <a:off x="0" y="3"/>
            <a:ext cx="9144000" cy="5616213"/>
          </a:xfrm>
          <a:prstGeom prst="rect">
            <a:avLst/>
          </a:prstGeom>
        </p:spPr>
      </p:pic>
      <p:sp>
        <p:nvSpPr>
          <p:cNvPr id="2" name="Title 1"/>
          <p:cNvSpPr>
            <a:spLocks noGrp="1"/>
          </p:cNvSpPr>
          <p:nvPr>
            <p:ph type="title"/>
          </p:nvPr>
        </p:nvSpPr>
        <p:spPr>
          <a:xfrm>
            <a:off x="405001" y="1695225"/>
            <a:ext cx="7749591" cy="3727939"/>
          </a:xfrm>
        </p:spPr>
        <p:txBody>
          <a:bodyPr/>
          <a:lstStyle>
            <a:lvl1pPr marL="463550" indent="-463550">
              <a:defRPr sz="60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106056464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1_Titelfolie_3 MAG">
    <p:spTree>
      <p:nvGrpSpPr>
        <p:cNvPr id="1" name=""/>
        <p:cNvGrpSpPr/>
        <p:nvPr/>
      </p:nvGrpSpPr>
      <p:grpSpPr>
        <a:xfrm>
          <a:off x="0" y="0"/>
          <a:ext cx="0" cy="0"/>
          <a:chOff x="0" y="0"/>
          <a:chExt cx="0" cy="0"/>
        </a:xfrm>
      </p:grpSpPr>
      <p:sp>
        <p:nvSpPr>
          <p:cNvPr id="6" name="Rechteck 5"/>
          <p:cNvSpPr/>
          <p:nvPr/>
        </p:nvSpPr>
        <p:spPr>
          <a:xfrm>
            <a:off x="44279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chemeClr val="accent2"/>
              </a:solidFill>
            </a:endParaRPr>
          </a:p>
        </p:txBody>
      </p:sp>
      <p:sp>
        <p:nvSpPr>
          <p:cNvPr id="5" name="Textplatzhalter 4"/>
          <p:cNvSpPr>
            <a:spLocks noGrp="1"/>
          </p:cNvSpPr>
          <p:nvPr>
            <p:ph type="body" sz="quarter" idx="10" hasCustomPrompt="1"/>
          </p:nvPr>
        </p:nvSpPr>
        <p:spPr>
          <a:xfrm>
            <a:off x="4644009" y="3933243"/>
            <a:ext cx="4176464" cy="323851"/>
          </a:xfrm>
          <a:prstGeom prst="rect">
            <a:avLst/>
          </a:prstGeom>
        </p:spPr>
        <p:txBody>
          <a:bodyPr>
            <a:noAutofit/>
          </a:bodyPr>
          <a:lstStyle>
            <a:lvl1pPr marL="0" indent="0">
              <a:buNone/>
              <a:defRPr sz="1600" b="0" i="0" baseline="0">
                <a:solidFill>
                  <a:schemeClr val="accent1"/>
                </a:solidFill>
              </a:defRPr>
            </a:lvl1pPr>
          </a:lstStyle>
          <a:p>
            <a:pPr lvl="0"/>
            <a:r>
              <a:rPr lang="en-GB" noProof="0" dirty="0"/>
              <a:t>This is the </a:t>
            </a:r>
            <a:r>
              <a:rPr lang="en-GB" noProof="0" dirty="0" err="1"/>
              <a:t>subheadline</a:t>
            </a:r>
            <a:r>
              <a:rPr lang="en-GB" noProof="0" dirty="0"/>
              <a:t>.</a:t>
            </a:r>
          </a:p>
        </p:txBody>
      </p:sp>
      <p:sp>
        <p:nvSpPr>
          <p:cNvPr id="8" name="Titel 7"/>
          <p:cNvSpPr>
            <a:spLocks noGrp="1"/>
          </p:cNvSpPr>
          <p:nvPr>
            <p:ph type="title" hasCustomPrompt="1"/>
          </p:nvPr>
        </p:nvSpPr>
        <p:spPr>
          <a:xfrm>
            <a:off x="4643439" y="2816747"/>
            <a:ext cx="4176712" cy="1008112"/>
          </a:xfrm>
        </p:spPr>
        <p:txBody>
          <a:bodyPr>
            <a:noAutofit/>
          </a:bodyPr>
          <a:lstStyle>
            <a:lvl1pPr marL="0" indent="0">
              <a:lnSpc>
                <a:spcPct val="100000"/>
              </a:lnSpc>
              <a:defRPr sz="3600"/>
            </a:lvl1pPr>
          </a:lstStyle>
          <a:p>
            <a:r>
              <a:rPr lang="en-GB" noProof="0" dirty="0"/>
              <a:t>This is the headline.</a:t>
            </a:r>
          </a:p>
        </p:txBody>
      </p:sp>
      <p:sp>
        <p:nvSpPr>
          <p:cNvPr id="33" name="Bildplatzhalter 2"/>
          <p:cNvSpPr>
            <a:spLocks noGrp="1"/>
          </p:cNvSpPr>
          <p:nvPr>
            <p:ph type="pic" sz="quarter" idx="18"/>
          </p:nvPr>
        </p:nvSpPr>
        <p:spPr>
          <a:xfrm>
            <a:off x="322968" y="4590095"/>
            <a:ext cx="1548732" cy="1929495"/>
          </a:xfrm>
        </p:spPr>
        <p:txBody>
          <a:bodyPr/>
          <a:lstStyle>
            <a:lvl1pPr marL="0" indent="0">
              <a:buNone/>
              <a:defRPr/>
            </a:lvl1pPr>
          </a:lstStyle>
          <a:p>
            <a:r>
              <a:rPr lang="de-DE"/>
              <a:t>Bild durch Klicken auf Symbol hinzufügen</a:t>
            </a:r>
            <a:endParaRPr lang="de-DE" dirty="0"/>
          </a:p>
        </p:txBody>
      </p:sp>
      <p:sp>
        <p:nvSpPr>
          <p:cNvPr id="35" name="Bildplatzhalter 2"/>
          <p:cNvSpPr>
            <a:spLocks noGrp="1"/>
          </p:cNvSpPr>
          <p:nvPr>
            <p:ph type="pic" sz="quarter" idx="19"/>
          </p:nvPr>
        </p:nvSpPr>
        <p:spPr>
          <a:xfrm>
            <a:off x="2364825" y="4591992"/>
            <a:ext cx="1548732" cy="1929495"/>
          </a:xfrm>
        </p:spPr>
        <p:txBody>
          <a:bodyPr/>
          <a:lstStyle>
            <a:lvl1pPr marL="0" indent="0">
              <a:buNone/>
              <a:defRPr/>
            </a:lvl1pPr>
          </a:lstStyle>
          <a:p>
            <a:r>
              <a:rPr lang="de-DE"/>
              <a:t>Bild durch Klicken auf Symbol hinzufügen</a:t>
            </a:r>
            <a:endParaRPr lang="de-DE" dirty="0"/>
          </a:p>
        </p:txBody>
      </p:sp>
      <p:sp>
        <p:nvSpPr>
          <p:cNvPr id="36" name="Bildplatzhalter 2"/>
          <p:cNvSpPr>
            <a:spLocks noGrp="1"/>
          </p:cNvSpPr>
          <p:nvPr>
            <p:ph type="pic" sz="quarter" idx="20"/>
          </p:nvPr>
        </p:nvSpPr>
        <p:spPr>
          <a:xfrm>
            <a:off x="323850" y="2463700"/>
            <a:ext cx="1548732" cy="1929495"/>
          </a:xfrm>
        </p:spPr>
        <p:txBody>
          <a:bodyPr/>
          <a:lstStyle>
            <a:lvl1pPr marL="0" indent="0">
              <a:buNone/>
              <a:defRPr/>
            </a:lvl1pPr>
          </a:lstStyle>
          <a:p>
            <a:r>
              <a:rPr lang="de-DE"/>
              <a:t>Bild durch Klicken auf Symbol hinzufügen</a:t>
            </a:r>
            <a:endParaRPr lang="de-DE" dirty="0"/>
          </a:p>
        </p:txBody>
      </p:sp>
      <p:sp>
        <p:nvSpPr>
          <p:cNvPr id="37" name="Bildplatzhalter 2"/>
          <p:cNvSpPr>
            <a:spLocks noGrp="1"/>
          </p:cNvSpPr>
          <p:nvPr>
            <p:ph type="pic" sz="quarter" idx="21"/>
          </p:nvPr>
        </p:nvSpPr>
        <p:spPr>
          <a:xfrm>
            <a:off x="2365707" y="2465595"/>
            <a:ext cx="1548732" cy="1929495"/>
          </a:xfrm>
        </p:spPr>
        <p:txBody>
          <a:bodyPr/>
          <a:lstStyle>
            <a:lvl1pPr marL="0" indent="0">
              <a:buNone/>
              <a:defRPr/>
            </a:lvl1pPr>
          </a:lstStyle>
          <a:p>
            <a:r>
              <a:rPr lang="de-DE"/>
              <a:t>Bild durch Klicken auf Symbol hinzufügen</a:t>
            </a:r>
            <a:endParaRPr lang="de-DE" dirty="0"/>
          </a:p>
        </p:txBody>
      </p:sp>
      <p:sp>
        <p:nvSpPr>
          <p:cNvPr id="38" name="Bildplatzhalter 2"/>
          <p:cNvSpPr>
            <a:spLocks noGrp="1"/>
          </p:cNvSpPr>
          <p:nvPr>
            <p:ph type="pic" sz="quarter" idx="22"/>
          </p:nvPr>
        </p:nvSpPr>
        <p:spPr>
          <a:xfrm>
            <a:off x="324746" y="337305"/>
            <a:ext cx="1548732" cy="1929495"/>
          </a:xfrm>
        </p:spPr>
        <p:txBody>
          <a:bodyPr/>
          <a:lstStyle>
            <a:lvl1pPr marL="0" indent="0">
              <a:buNone/>
              <a:defRPr/>
            </a:lvl1pPr>
          </a:lstStyle>
          <a:p>
            <a:r>
              <a:rPr lang="de-DE"/>
              <a:t>Bild durch Klicken auf Symbol hinzufügen</a:t>
            </a:r>
            <a:endParaRPr lang="de-DE" dirty="0"/>
          </a:p>
        </p:txBody>
      </p:sp>
      <p:sp>
        <p:nvSpPr>
          <p:cNvPr id="39" name="Bildplatzhalter 2"/>
          <p:cNvSpPr>
            <a:spLocks noGrp="1"/>
          </p:cNvSpPr>
          <p:nvPr>
            <p:ph type="pic" sz="quarter" idx="23"/>
          </p:nvPr>
        </p:nvSpPr>
        <p:spPr>
          <a:xfrm>
            <a:off x="2366603" y="339202"/>
            <a:ext cx="1548732" cy="1929495"/>
          </a:xfrm>
        </p:spPr>
        <p:txBody>
          <a:bodyPr/>
          <a:lstStyle>
            <a:lvl1pPr marL="0" indent="0">
              <a:buNone/>
              <a:defRPr/>
            </a:lvl1pPr>
          </a:lstStyle>
          <a:p>
            <a:r>
              <a:rPr lang="de-DE"/>
              <a:t>Bild durch Klicken auf Symbol hinzufügen</a:t>
            </a:r>
            <a:endParaRPr lang="de-DE" dirty="0"/>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150" y="6197636"/>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345326"/>
      </p:ext>
    </p:extLst>
  </p:cSld>
  <p:clrMapOvr>
    <a:masterClrMapping/>
  </p:clrMapOvr>
  <p:hf hdr="0"/>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1_Titelfolie_2 MAG">
    <p:spTree>
      <p:nvGrpSpPr>
        <p:cNvPr id="1" name=""/>
        <p:cNvGrpSpPr/>
        <p:nvPr/>
      </p:nvGrpSpPr>
      <p:grpSpPr>
        <a:xfrm>
          <a:off x="0" y="0"/>
          <a:ext cx="0" cy="0"/>
          <a:chOff x="0" y="0"/>
          <a:chExt cx="0" cy="0"/>
        </a:xfrm>
      </p:grpSpPr>
      <p:sp>
        <p:nvSpPr>
          <p:cNvPr id="6" name="Rechteck 5"/>
          <p:cNvSpPr/>
          <p:nvPr/>
        </p:nvSpPr>
        <p:spPr>
          <a:xfrm>
            <a:off x="44279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chemeClr val="accent2"/>
              </a:solidFill>
            </a:endParaRPr>
          </a:p>
        </p:txBody>
      </p:sp>
      <p:sp>
        <p:nvSpPr>
          <p:cNvPr id="5" name="Textplatzhalter 4"/>
          <p:cNvSpPr>
            <a:spLocks noGrp="1"/>
          </p:cNvSpPr>
          <p:nvPr>
            <p:ph type="body" sz="quarter" idx="10" hasCustomPrompt="1"/>
          </p:nvPr>
        </p:nvSpPr>
        <p:spPr>
          <a:xfrm>
            <a:off x="4644009" y="3933243"/>
            <a:ext cx="4176464" cy="323851"/>
          </a:xfrm>
          <a:prstGeom prst="rect">
            <a:avLst/>
          </a:prstGeom>
        </p:spPr>
        <p:txBody>
          <a:bodyPr>
            <a:noAutofit/>
          </a:bodyPr>
          <a:lstStyle>
            <a:lvl1pPr marL="0" indent="0">
              <a:buNone/>
              <a:defRPr sz="1600" b="0" i="0">
                <a:solidFill>
                  <a:schemeClr val="accent1"/>
                </a:solidFill>
              </a:defRPr>
            </a:lvl1pPr>
          </a:lstStyle>
          <a:p>
            <a:pPr lvl="0"/>
            <a:r>
              <a:rPr lang="en-GB" noProof="0" dirty="0"/>
              <a:t>This is the </a:t>
            </a:r>
            <a:r>
              <a:rPr lang="en-GB" noProof="0" dirty="0" err="1"/>
              <a:t>subheadline</a:t>
            </a:r>
            <a:r>
              <a:rPr lang="en-GB" noProof="0" dirty="0"/>
              <a:t>.</a:t>
            </a:r>
          </a:p>
        </p:txBody>
      </p:sp>
      <p:sp>
        <p:nvSpPr>
          <p:cNvPr id="8" name="Titel 7"/>
          <p:cNvSpPr>
            <a:spLocks noGrp="1"/>
          </p:cNvSpPr>
          <p:nvPr>
            <p:ph type="title" hasCustomPrompt="1"/>
          </p:nvPr>
        </p:nvSpPr>
        <p:spPr>
          <a:xfrm>
            <a:off x="4643439" y="2816747"/>
            <a:ext cx="4176712" cy="1008112"/>
          </a:xfrm>
        </p:spPr>
        <p:txBody>
          <a:bodyPr>
            <a:noAutofit/>
          </a:bodyPr>
          <a:lstStyle>
            <a:lvl1pPr marL="0" indent="0">
              <a:lnSpc>
                <a:spcPct val="100000"/>
              </a:lnSpc>
              <a:defRPr sz="3600" baseline="0"/>
            </a:lvl1pPr>
          </a:lstStyle>
          <a:p>
            <a:r>
              <a:rPr lang="en-GB" noProof="0" dirty="0"/>
              <a:t>This is the headline.</a:t>
            </a:r>
          </a:p>
        </p:txBody>
      </p:sp>
      <p:sp>
        <p:nvSpPr>
          <p:cNvPr id="3" name="Bildplatzhalter 2"/>
          <p:cNvSpPr>
            <a:spLocks noGrp="1"/>
          </p:cNvSpPr>
          <p:nvPr>
            <p:ph type="pic" sz="quarter" idx="14"/>
          </p:nvPr>
        </p:nvSpPr>
        <p:spPr>
          <a:xfrm>
            <a:off x="323928" y="333379"/>
            <a:ext cx="3600000" cy="1439439"/>
          </a:xfrm>
        </p:spPr>
        <p:txBody>
          <a:bodyPr/>
          <a:lstStyle>
            <a:lvl1pPr marL="0" indent="0">
              <a:buNone/>
              <a:defRPr/>
            </a:lvl1pPr>
          </a:lstStyle>
          <a:p>
            <a:r>
              <a:rPr lang="de-DE"/>
              <a:t>Bild durch Klicken auf Symbol hinzufügen</a:t>
            </a:r>
            <a:endParaRPr lang="de-DE" dirty="0"/>
          </a:p>
        </p:txBody>
      </p:sp>
      <p:sp>
        <p:nvSpPr>
          <p:cNvPr id="10" name="Bildplatzhalter 2"/>
          <p:cNvSpPr>
            <a:spLocks noGrp="1"/>
          </p:cNvSpPr>
          <p:nvPr>
            <p:ph type="pic" sz="quarter" idx="15"/>
          </p:nvPr>
        </p:nvSpPr>
        <p:spPr>
          <a:xfrm>
            <a:off x="323928" y="1915025"/>
            <a:ext cx="3600000" cy="1439439"/>
          </a:xfrm>
        </p:spPr>
        <p:txBody>
          <a:bodyPr/>
          <a:lstStyle>
            <a:lvl1pPr marL="0" indent="0">
              <a:buNone/>
              <a:defRPr/>
            </a:lvl1pPr>
          </a:lstStyle>
          <a:p>
            <a:r>
              <a:rPr lang="de-DE"/>
              <a:t>Bild durch Klicken auf Symbol hinzufügen</a:t>
            </a:r>
            <a:endParaRPr lang="de-DE" dirty="0"/>
          </a:p>
        </p:txBody>
      </p:sp>
      <p:sp>
        <p:nvSpPr>
          <p:cNvPr id="11" name="Bildplatzhalter 2"/>
          <p:cNvSpPr>
            <a:spLocks noGrp="1"/>
          </p:cNvSpPr>
          <p:nvPr>
            <p:ph type="pic" sz="quarter" idx="16"/>
          </p:nvPr>
        </p:nvSpPr>
        <p:spPr>
          <a:xfrm>
            <a:off x="323928" y="3496671"/>
            <a:ext cx="3600000" cy="1439439"/>
          </a:xfrm>
        </p:spPr>
        <p:txBody>
          <a:bodyPr/>
          <a:lstStyle>
            <a:lvl1pPr marL="0" indent="0">
              <a:buNone/>
              <a:defRPr/>
            </a:lvl1pPr>
          </a:lstStyle>
          <a:p>
            <a:r>
              <a:rPr lang="de-DE"/>
              <a:t>Bild durch Klicken auf Symbol hinzufügen</a:t>
            </a:r>
            <a:endParaRPr lang="de-DE" dirty="0"/>
          </a:p>
        </p:txBody>
      </p:sp>
      <p:sp>
        <p:nvSpPr>
          <p:cNvPr id="12" name="Bildplatzhalter 2"/>
          <p:cNvSpPr>
            <a:spLocks noGrp="1"/>
          </p:cNvSpPr>
          <p:nvPr>
            <p:ph type="pic" sz="quarter" idx="17"/>
          </p:nvPr>
        </p:nvSpPr>
        <p:spPr>
          <a:xfrm>
            <a:off x="323928" y="5078317"/>
            <a:ext cx="3600000" cy="1439439"/>
          </a:xfrm>
        </p:spPr>
        <p:txBody>
          <a:bodyPr/>
          <a:lstStyle>
            <a:lvl1pPr marL="0" indent="0">
              <a:buNone/>
              <a:defRPr/>
            </a:lvl1pPr>
          </a:lstStyle>
          <a:p>
            <a:r>
              <a:rPr lang="de-DE"/>
              <a:t>Bild durch Klicken auf Symbol hinzufügen</a:t>
            </a:r>
            <a:endParaRPr lang="de-DE" dirty="0"/>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150" y="6197636"/>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406891"/>
      </p:ext>
    </p:extLst>
  </p:cSld>
  <p:clrMapOvr>
    <a:masterClrMapping/>
  </p:clrMapOvr>
  <p:hf hdr="0"/>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1_Titelfolie_4 MAG">
    <p:spTree>
      <p:nvGrpSpPr>
        <p:cNvPr id="1" name=""/>
        <p:cNvGrpSpPr/>
        <p:nvPr/>
      </p:nvGrpSpPr>
      <p:grpSpPr>
        <a:xfrm>
          <a:off x="0" y="0"/>
          <a:ext cx="0" cy="0"/>
          <a:chOff x="0" y="0"/>
          <a:chExt cx="0" cy="0"/>
        </a:xfrm>
      </p:grpSpPr>
      <p:sp>
        <p:nvSpPr>
          <p:cNvPr id="6" name="Rechteck 5"/>
          <p:cNvSpPr/>
          <p:nvPr/>
        </p:nvSpPr>
        <p:spPr>
          <a:xfrm>
            <a:off x="8275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chemeClr val="accent2"/>
              </a:solidFill>
            </a:endParaRPr>
          </a:p>
        </p:txBody>
      </p:sp>
      <p:sp>
        <p:nvSpPr>
          <p:cNvPr id="5" name="Textplatzhalter 4"/>
          <p:cNvSpPr>
            <a:spLocks noGrp="1"/>
          </p:cNvSpPr>
          <p:nvPr>
            <p:ph type="body" sz="quarter" idx="10" hasCustomPrompt="1"/>
          </p:nvPr>
        </p:nvSpPr>
        <p:spPr>
          <a:xfrm>
            <a:off x="1044178" y="3933243"/>
            <a:ext cx="4535934" cy="323851"/>
          </a:xfrm>
          <a:prstGeom prst="rect">
            <a:avLst/>
          </a:prstGeom>
        </p:spPr>
        <p:txBody>
          <a:bodyPr>
            <a:noAutofit/>
          </a:bodyPr>
          <a:lstStyle>
            <a:lvl1pPr marL="0" indent="0">
              <a:buNone/>
              <a:defRPr sz="1600" b="0" i="0">
                <a:solidFill>
                  <a:schemeClr val="accent1"/>
                </a:solidFill>
              </a:defRPr>
            </a:lvl1pPr>
          </a:lstStyle>
          <a:p>
            <a:pPr lvl="0"/>
            <a:r>
              <a:rPr lang="en-GB" noProof="0" dirty="0"/>
              <a:t>This is the </a:t>
            </a:r>
            <a:r>
              <a:rPr lang="en-GB" noProof="0" dirty="0" err="1"/>
              <a:t>subheadline</a:t>
            </a:r>
            <a:r>
              <a:rPr lang="en-GB" noProof="0" dirty="0"/>
              <a:t>.</a:t>
            </a:r>
          </a:p>
        </p:txBody>
      </p:sp>
      <p:sp>
        <p:nvSpPr>
          <p:cNvPr id="8" name="Titel 7"/>
          <p:cNvSpPr>
            <a:spLocks noGrp="1"/>
          </p:cNvSpPr>
          <p:nvPr>
            <p:ph type="title" hasCustomPrompt="1"/>
          </p:nvPr>
        </p:nvSpPr>
        <p:spPr>
          <a:xfrm>
            <a:off x="1043608" y="2816747"/>
            <a:ext cx="4536000" cy="1008112"/>
          </a:xfrm>
        </p:spPr>
        <p:txBody>
          <a:bodyPr>
            <a:noAutofit/>
          </a:bodyPr>
          <a:lstStyle>
            <a:lvl1pPr marL="0" indent="0">
              <a:lnSpc>
                <a:spcPct val="100000"/>
              </a:lnSpc>
              <a:defRPr sz="3600"/>
            </a:lvl1pPr>
          </a:lstStyle>
          <a:p>
            <a:r>
              <a:rPr lang="en-GB" noProof="0" dirty="0"/>
              <a:t>This is the Headline.</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150" y="6197636"/>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2992883"/>
      </p:ext>
    </p:extLst>
  </p:cSld>
  <p:clrMapOvr>
    <a:masterClrMapping/>
  </p:clrMapOvr>
  <p:hf hdr="0"/>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1_Kapiteltrenner">
    <p:spTree>
      <p:nvGrpSpPr>
        <p:cNvPr id="1" name=""/>
        <p:cNvGrpSpPr/>
        <p:nvPr/>
      </p:nvGrpSpPr>
      <p:grpSpPr>
        <a:xfrm>
          <a:off x="0" y="0"/>
          <a:ext cx="0" cy="0"/>
          <a:chOff x="0" y="0"/>
          <a:chExt cx="0" cy="0"/>
        </a:xfrm>
      </p:grpSpPr>
      <p:sp>
        <p:nvSpPr>
          <p:cNvPr id="7" name="Bildplatzhalter 2"/>
          <p:cNvSpPr>
            <a:spLocks noGrp="1"/>
          </p:cNvSpPr>
          <p:nvPr>
            <p:ph type="pic" sz="quarter" idx="14"/>
          </p:nvPr>
        </p:nvSpPr>
        <p:spPr>
          <a:xfrm>
            <a:off x="323850" y="1341438"/>
            <a:ext cx="8496300" cy="4464050"/>
          </a:xfrm>
        </p:spPr>
        <p:txBody>
          <a:bodyPr/>
          <a:lstStyle/>
          <a:p>
            <a:r>
              <a:rPr lang="de-DE"/>
              <a:t>Bild durch Klicken auf Symbol hinzufügen</a:t>
            </a:r>
            <a:endParaRPr lang="de-DE" dirty="0"/>
          </a:p>
        </p:txBody>
      </p:sp>
      <p:sp>
        <p:nvSpPr>
          <p:cNvPr id="10" name="Titel 2"/>
          <p:cNvSpPr>
            <a:spLocks noGrp="1"/>
          </p:cNvSpPr>
          <p:nvPr>
            <p:ph type="title" hasCustomPrompt="1"/>
          </p:nvPr>
        </p:nvSpPr>
        <p:spPr>
          <a:xfrm>
            <a:off x="1043608" y="2168105"/>
            <a:ext cx="7776542" cy="1008112"/>
          </a:xfrm>
          <a:solidFill>
            <a:srgbClr val="FFFFFF">
              <a:alpha val="87843"/>
            </a:srgbClr>
          </a:solidFill>
        </p:spPr>
        <p:txBody>
          <a:bodyPr>
            <a:noAutofit/>
          </a:bodyPr>
          <a:lstStyle>
            <a:lvl1pPr>
              <a:defRPr sz="3600"/>
            </a:lvl1pPr>
          </a:lstStyle>
          <a:p>
            <a:pPr indent="179388"/>
            <a:r>
              <a:rPr lang="en-GB" noProof="0" dirty="0"/>
              <a:t>This is the Headline.</a:t>
            </a:r>
          </a:p>
        </p:txBody>
      </p:sp>
      <p:sp>
        <p:nvSpPr>
          <p:cNvPr id="11" name="Textplatzhalter 4"/>
          <p:cNvSpPr>
            <a:spLocks noGrp="1"/>
          </p:cNvSpPr>
          <p:nvPr>
            <p:ph type="body" sz="quarter" idx="10" hasCustomPrompt="1"/>
          </p:nvPr>
        </p:nvSpPr>
        <p:spPr>
          <a:xfrm>
            <a:off x="1043608" y="3176404"/>
            <a:ext cx="7776542" cy="323851"/>
          </a:xfrm>
          <a:prstGeom prst="rect">
            <a:avLst/>
          </a:prstGeom>
          <a:solidFill>
            <a:srgbClr val="FFFFFF">
              <a:alpha val="87843"/>
            </a:srgbClr>
          </a:solidFill>
        </p:spPr>
        <p:txBody>
          <a:bodyPr vert="horz" lIns="0" tIns="0" rIns="0" bIns="0" rtlCol="0" anchor="t" anchorCtr="0">
            <a:noAutofit/>
          </a:bodyPr>
          <a:lstStyle>
            <a:lvl1pPr marL="0" indent="182563">
              <a:buNone/>
              <a:defRPr lang="de-DE" sz="1600" b="0" dirty="0">
                <a:solidFill>
                  <a:schemeClr val="accent1"/>
                </a:solidFill>
              </a:defRPr>
            </a:lvl1pPr>
          </a:lstStyle>
          <a:p>
            <a:pPr lvl="0"/>
            <a:r>
              <a:rPr lang="en-GB" noProof="0" dirty="0"/>
              <a:t>This is the </a:t>
            </a:r>
            <a:r>
              <a:rPr lang="en-GB" noProof="0" dirty="0" err="1"/>
              <a:t>subheadline</a:t>
            </a:r>
            <a:r>
              <a:rPr lang="en-GB" noProof="0" dirty="0"/>
              <a:t>.</a:t>
            </a:r>
          </a:p>
        </p:txBody>
      </p:sp>
      <p:pic>
        <p:nvPicPr>
          <p:cNvPr id="9" name="Picture 4"/>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2"/>
          <a:stretch/>
        </p:blipFill>
        <p:spPr bwMode="auto">
          <a:xfrm>
            <a:off x="6804248" y="6348081"/>
            <a:ext cx="2016000" cy="17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5"/>
          <p:cNvSpPr/>
          <p:nvPr/>
        </p:nvSpPr>
        <p:spPr>
          <a:xfrm>
            <a:off x="827591" y="2168105"/>
            <a:ext cx="73059" cy="1332148"/>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chemeClr val="accent2"/>
              </a:solidFill>
            </a:endParaRPr>
          </a:p>
        </p:txBody>
      </p:sp>
      <p:sp>
        <p:nvSpPr>
          <p:cNvPr id="14" name="Content Placeholder 3"/>
          <p:cNvSpPr>
            <a:spLocks noGrp="1"/>
          </p:cNvSpPr>
          <p:nvPr>
            <p:ph sz="quarter" idx="15" hasCustomPrompt="1"/>
          </p:nvPr>
        </p:nvSpPr>
        <p:spPr>
          <a:xfrm>
            <a:off x="827584" y="2168860"/>
            <a:ext cx="72000" cy="1332000"/>
          </a:xfrm>
          <a:solidFill>
            <a:schemeClr val="accent2"/>
          </a:solidFill>
        </p:spPr>
        <p:txBody>
          <a:bodyPr/>
          <a:lstStyle>
            <a:lvl1pPr marL="0" indent="0">
              <a:buNone/>
              <a:defRPr baseline="0"/>
            </a:lvl1pPr>
          </a:lstStyle>
          <a:p>
            <a:pPr lvl="0"/>
            <a:r>
              <a:rPr lang="de-DE" dirty="0"/>
              <a:t> </a:t>
            </a:r>
            <a:endParaRPr lang="en-GB" dirty="0"/>
          </a:p>
        </p:txBody>
      </p:sp>
    </p:spTree>
    <p:extLst>
      <p:ext uri="{BB962C8B-B14F-4D97-AF65-F5344CB8AC3E}">
        <p14:creationId xmlns:p14="http://schemas.microsoft.com/office/powerpoint/2010/main" val="753868832"/>
      </p:ext>
    </p:extLst>
  </p:cSld>
  <p:clrMapOvr>
    <a:masterClrMapping/>
  </p:clrMapOvr>
  <p:hf hdr="0"/>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9" name="Textplatzhalter 8"/>
          <p:cNvSpPr>
            <a:spLocks noGrp="1"/>
          </p:cNvSpPr>
          <p:nvPr>
            <p:ph type="body" sz="quarter" idx="13"/>
          </p:nvPr>
        </p:nvSpPr>
        <p:spPr>
          <a:xfrm>
            <a:off x="1002839" y="1221425"/>
            <a:ext cx="7215187" cy="5093425"/>
          </a:xfrm>
        </p:spPr>
        <p:txBody>
          <a:bodyPr/>
          <a:lstStyle>
            <a:lvl1pPr>
              <a:lnSpc>
                <a:spcPct val="120000"/>
              </a:lnSpc>
              <a:defRPr>
                <a:solidFill>
                  <a:schemeClr val="tx1"/>
                </a:solidFill>
              </a:defRPr>
            </a:lvl1pPr>
            <a:lvl2pPr>
              <a:lnSpc>
                <a:spcPct val="109000"/>
              </a:lnSpc>
              <a:defRPr>
                <a:solidFill>
                  <a:schemeClr val="tx1"/>
                </a:solidFill>
              </a:defRPr>
            </a:lvl2pPr>
            <a:lvl3pPr>
              <a:lnSpc>
                <a:spcPct val="109000"/>
              </a:lnSpc>
              <a:defRPr/>
            </a:lvl3pPr>
            <a:lvl4pPr>
              <a:lnSpc>
                <a:spcPct val="109000"/>
              </a:lnSpc>
              <a:defRPr/>
            </a:lvl4pPr>
            <a:lvl5pPr>
              <a:lnSpc>
                <a:spcPct val="109000"/>
              </a:lnSpc>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liennummernplatzhalter 5"/>
          <p:cNvSpPr>
            <a:spLocks noGrp="1"/>
          </p:cNvSpPr>
          <p:nvPr>
            <p:ph type="sldNum" sz="quarter" idx="14"/>
          </p:nvPr>
        </p:nvSpPr>
        <p:spPr>
          <a:xfrm>
            <a:off x="8215314" y="6443665"/>
            <a:ext cx="928687" cy="274637"/>
          </a:xfrm>
          <a:prstGeom prst="rect">
            <a:avLst/>
          </a:prstGeom>
        </p:spPr>
        <p:txBody>
          <a:bodyPr/>
          <a:lstStyle>
            <a:lvl1pPr>
              <a:defRPr/>
            </a:lvl1pPr>
          </a:lstStyle>
          <a:p>
            <a:fld id="{BD5CE54B-C29A-4A25-9174-59FEA10EAC97}" type="slidenum">
              <a:rPr lang="en-GB" smtClean="0">
                <a:solidFill>
                  <a:srgbClr val="434342"/>
                </a:solidFill>
              </a:rPr>
              <a:pPr/>
              <a:t>‹#›</a:t>
            </a:fld>
            <a:endParaRPr lang="en-GB" dirty="0">
              <a:solidFill>
                <a:srgbClr val="434342"/>
              </a:solidFill>
            </a:endParaRPr>
          </a:p>
        </p:txBody>
      </p:sp>
    </p:spTree>
    <p:extLst>
      <p:ext uri="{BB962C8B-B14F-4D97-AF65-F5344CB8AC3E}">
        <p14:creationId xmlns:p14="http://schemas.microsoft.com/office/powerpoint/2010/main" val="2102686026"/>
      </p:ext>
    </p:extLst>
  </p:cSld>
  <p:clrMapOvr>
    <a:masterClrMapping/>
  </p:clrMapOvr>
  <p:hf hdr="0"/>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cxnSp>
        <p:nvCxnSpPr>
          <p:cNvPr id="7" name="Straight Connector 6"/>
          <p:cNvCxnSpPr/>
          <p:nvPr userDrawn="1"/>
        </p:nvCxnSpPr>
        <p:spPr>
          <a:xfrm>
            <a:off x="403624"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15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ussage 5, Weiß 36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0" name="Picture 9"/>
          <p:cNvPicPr>
            <a:picLocks noChangeAspect="1"/>
          </p:cNvPicPr>
          <p:nvPr userDrawn="1"/>
        </p:nvPicPr>
        <p:blipFill rotWithShape="1">
          <a:blip r:embed="rId2"/>
          <a:srcRect l="6683" t="13151" r="6607"/>
          <a:stretch/>
        </p:blipFill>
        <p:spPr bwMode="hidden">
          <a:xfrm>
            <a:off x="0" y="3"/>
            <a:ext cx="9144000" cy="5616213"/>
          </a:xfrm>
          <a:prstGeom prst="rect">
            <a:avLst/>
          </a:prstGeom>
        </p:spPr>
      </p:pic>
      <p:sp>
        <p:nvSpPr>
          <p:cNvPr id="2" name="Title 1"/>
          <p:cNvSpPr>
            <a:spLocks noGrp="1"/>
          </p:cNvSpPr>
          <p:nvPr>
            <p:ph type="title"/>
          </p:nvPr>
        </p:nvSpPr>
        <p:spPr>
          <a:xfrm>
            <a:off x="405001" y="1747897"/>
            <a:ext cx="7038788" cy="3727939"/>
          </a:xfrm>
        </p:spPr>
        <p:txBody>
          <a:bodyPr/>
          <a:lstStyle>
            <a:lvl1pPr marL="282575" indent="-282575">
              <a:defRPr sz="36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1440528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ussage 1, Gelb 60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9" name="Picture 8"/>
          <p:cNvPicPr>
            <a:picLocks noChangeAspect="1"/>
          </p:cNvPicPr>
          <p:nvPr userDrawn="1"/>
        </p:nvPicPr>
        <p:blipFill rotWithShape="1">
          <a:blip r:embed="rId2"/>
          <a:srcRect t="6697" r="606" b="7381"/>
          <a:stretch/>
        </p:blipFill>
        <p:spPr bwMode="hidden">
          <a:xfrm>
            <a:off x="3574834" y="1"/>
            <a:ext cx="5568552" cy="6096000"/>
          </a:xfrm>
          <a:prstGeom prst="rect">
            <a:avLst/>
          </a:prstGeom>
        </p:spPr>
      </p:pic>
      <p:sp>
        <p:nvSpPr>
          <p:cNvPr id="2" name="Title 1"/>
          <p:cNvSpPr>
            <a:spLocks noGrp="1"/>
          </p:cNvSpPr>
          <p:nvPr>
            <p:ph type="title"/>
          </p:nvPr>
        </p:nvSpPr>
        <p:spPr>
          <a:xfrm>
            <a:off x="405001" y="1695225"/>
            <a:ext cx="7749591" cy="3727939"/>
          </a:xfrm>
        </p:spPr>
        <p:txBody>
          <a:bodyPr/>
          <a:lstStyle>
            <a:lvl1pPr marL="463550" indent="-463550">
              <a:defRPr sz="60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2209872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ussage 1, Gelb 36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9" name="Picture 8"/>
          <p:cNvPicPr>
            <a:picLocks noChangeAspect="1"/>
          </p:cNvPicPr>
          <p:nvPr userDrawn="1"/>
        </p:nvPicPr>
        <p:blipFill rotWithShape="1">
          <a:blip r:embed="rId2"/>
          <a:srcRect t="6697" r="606" b="7381"/>
          <a:stretch/>
        </p:blipFill>
        <p:spPr bwMode="hidden">
          <a:xfrm>
            <a:off x="3574834" y="1"/>
            <a:ext cx="5568552" cy="6096000"/>
          </a:xfrm>
          <a:prstGeom prst="rect">
            <a:avLst/>
          </a:prstGeom>
        </p:spPr>
      </p:pic>
      <p:sp>
        <p:nvSpPr>
          <p:cNvPr id="2" name="Title 1"/>
          <p:cNvSpPr>
            <a:spLocks noGrp="1"/>
          </p:cNvSpPr>
          <p:nvPr>
            <p:ph type="title"/>
          </p:nvPr>
        </p:nvSpPr>
        <p:spPr>
          <a:xfrm>
            <a:off x="405001" y="1747897"/>
            <a:ext cx="7038788" cy="3727939"/>
          </a:xfrm>
        </p:spPr>
        <p:txBody>
          <a:bodyPr/>
          <a:lstStyle>
            <a:lvl1pPr marL="282575" indent="-282575">
              <a:defRPr sz="36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3070104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ussage 2, Gelb 60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0" name="Picture 9"/>
          <p:cNvPicPr>
            <a:picLocks noChangeAspect="1"/>
          </p:cNvPicPr>
          <p:nvPr userDrawn="1"/>
        </p:nvPicPr>
        <p:blipFill>
          <a:blip r:embed="rId2"/>
          <a:stretch>
            <a:fillRect/>
          </a:stretch>
        </p:blipFill>
        <p:spPr bwMode="hidden">
          <a:xfrm>
            <a:off x="1122777" y="0"/>
            <a:ext cx="3719087" cy="6105600"/>
          </a:xfrm>
          <a:prstGeom prst="rect">
            <a:avLst/>
          </a:prstGeom>
        </p:spPr>
      </p:pic>
      <p:sp>
        <p:nvSpPr>
          <p:cNvPr id="2" name="Title 1"/>
          <p:cNvSpPr>
            <a:spLocks noGrp="1"/>
          </p:cNvSpPr>
          <p:nvPr>
            <p:ph type="title"/>
          </p:nvPr>
        </p:nvSpPr>
        <p:spPr>
          <a:xfrm>
            <a:off x="405001" y="1695225"/>
            <a:ext cx="7749591" cy="3727939"/>
          </a:xfrm>
        </p:spPr>
        <p:txBody>
          <a:bodyPr/>
          <a:lstStyle>
            <a:lvl1pPr marL="463550" indent="-463550">
              <a:defRPr sz="60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2957701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ussage 2, Gelb 36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0" name="Picture 9"/>
          <p:cNvPicPr>
            <a:picLocks noChangeAspect="1"/>
          </p:cNvPicPr>
          <p:nvPr userDrawn="1"/>
        </p:nvPicPr>
        <p:blipFill>
          <a:blip r:embed="rId2"/>
          <a:stretch>
            <a:fillRect/>
          </a:stretch>
        </p:blipFill>
        <p:spPr bwMode="hidden">
          <a:xfrm>
            <a:off x="1122777" y="0"/>
            <a:ext cx="3719087" cy="6105600"/>
          </a:xfrm>
          <a:prstGeom prst="rect">
            <a:avLst/>
          </a:prstGeom>
        </p:spPr>
      </p:pic>
      <p:sp>
        <p:nvSpPr>
          <p:cNvPr id="2" name="Title 1"/>
          <p:cNvSpPr>
            <a:spLocks noGrp="1"/>
          </p:cNvSpPr>
          <p:nvPr>
            <p:ph type="title"/>
          </p:nvPr>
        </p:nvSpPr>
        <p:spPr>
          <a:xfrm>
            <a:off x="405001" y="1747897"/>
            <a:ext cx="7038788" cy="3727939"/>
          </a:xfrm>
        </p:spPr>
        <p:txBody>
          <a:bodyPr/>
          <a:lstStyle>
            <a:lvl1pPr marL="282575" indent="-282575">
              <a:defRPr sz="36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739985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ussage 3, Gelb 60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0" name="Rectangle 9"/>
          <p:cNvSpPr/>
          <p:nvPr userDrawn="1"/>
        </p:nvSpPr>
        <p:spPr bwMode="hidden">
          <a:xfrm>
            <a:off x="0" y="1172308"/>
            <a:ext cx="9143386"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p:nvPr>
        </p:nvSpPr>
        <p:spPr>
          <a:xfrm>
            <a:off x="405001" y="1695225"/>
            <a:ext cx="7749591" cy="3727939"/>
          </a:xfrm>
        </p:spPr>
        <p:txBody>
          <a:bodyPr/>
          <a:lstStyle>
            <a:lvl1pPr marL="463550" indent="-463550">
              <a:defRPr sz="60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286324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ussage 3, Gelb 36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0" name="Rectangle 9"/>
          <p:cNvSpPr/>
          <p:nvPr userDrawn="1"/>
        </p:nvSpPr>
        <p:spPr bwMode="hidden">
          <a:xfrm>
            <a:off x="0" y="1172308"/>
            <a:ext cx="9143386"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p:nvPr>
        </p:nvSpPr>
        <p:spPr>
          <a:xfrm>
            <a:off x="405001" y="1747897"/>
            <a:ext cx="7038788" cy="3727939"/>
          </a:xfrm>
        </p:spPr>
        <p:txBody>
          <a:bodyPr/>
          <a:lstStyle>
            <a:lvl1pPr marL="282575" indent="-282575">
              <a:defRPr sz="36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481668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ussage 4, Gelb 60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7" name="Picture 6"/>
          <p:cNvPicPr>
            <a:picLocks noChangeAspect="1"/>
          </p:cNvPicPr>
          <p:nvPr userDrawn="1"/>
        </p:nvPicPr>
        <p:blipFill rotWithShape="1">
          <a:blip r:embed="rId2"/>
          <a:srcRect t="11843" b="12033"/>
          <a:stretch/>
        </p:blipFill>
        <p:spPr bwMode="hidden">
          <a:xfrm>
            <a:off x="1828800" y="-15241"/>
            <a:ext cx="3143250" cy="6111241"/>
          </a:xfrm>
          <a:prstGeom prst="rect">
            <a:avLst/>
          </a:prstGeom>
        </p:spPr>
      </p:pic>
      <p:sp>
        <p:nvSpPr>
          <p:cNvPr id="2" name="Title 1"/>
          <p:cNvSpPr>
            <a:spLocks noGrp="1"/>
          </p:cNvSpPr>
          <p:nvPr>
            <p:ph type="title"/>
          </p:nvPr>
        </p:nvSpPr>
        <p:spPr>
          <a:xfrm>
            <a:off x="405001" y="1695225"/>
            <a:ext cx="7749591" cy="3727939"/>
          </a:xfrm>
        </p:spPr>
        <p:txBody>
          <a:bodyPr/>
          <a:lstStyle>
            <a:lvl1pPr marL="463550" indent="-463550">
              <a:defRPr sz="60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1202788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p:nvPr>
        </p:nvSpPr>
        <p:spPr/>
        <p:txBody>
          <a:bodyPr/>
          <a:lstStyle>
            <a:lvl1pPr>
              <a:defRPr baseline="0">
                <a:solidFill>
                  <a:schemeClr val="accent2"/>
                </a:solidFill>
              </a:defRPr>
            </a:lvl1pPr>
          </a:lstStyle>
          <a:p>
            <a:r>
              <a:rPr lang="de-DE"/>
              <a:t>Titelmasterformat durch Klicken bearbeiten</a:t>
            </a:r>
            <a:endParaRPr lang="en-GB" dirty="0"/>
          </a:p>
        </p:txBody>
      </p:sp>
      <p:sp>
        <p:nvSpPr>
          <p:cNvPr id="3" name="Content Placeholder 2"/>
          <p:cNvSpPr>
            <a:spLocks noGrp="1"/>
          </p:cNvSpPr>
          <p:nvPr>
            <p:ph idx="1"/>
          </p:nvPr>
        </p:nvSpPr>
        <p:spPr>
          <a:xfrm>
            <a:off x="748147" y="1770187"/>
            <a:ext cx="5981267" cy="4067907"/>
          </a:xfrm>
        </p:spPr>
        <p:txBody>
          <a:bodyPr/>
          <a:lstStyle>
            <a:lvl1pPr marL="0" indent="0">
              <a:buClr>
                <a:schemeClr val="accent2"/>
              </a:buClr>
              <a:buFontTx/>
              <a:buNone/>
              <a:defRPr sz="1800">
                <a:solidFill>
                  <a:schemeClr val="bg2"/>
                </a:solidFill>
              </a:defRPr>
            </a:lvl1pPr>
            <a:lvl2pPr marL="352425" indent="11113">
              <a:buFontTx/>
              <a:buNone/>
              <a:defRPr>
                <a:solidFill>
                  <a:schemeClr val="bg2"/>
                </a:solidFill>
              </a:defRPr>
            </a:lvl2pPr>
            <a:lvl3pPr marL="352425" indent="11113">
              <a:buFontTx/>
              <a:buNone/>
              <a:defRPr>
                <a:solidFill>
                  <a:schemeClr val="bg2"/>
                </a:solidFill>
              </a:defRPr>
            </a:lvl3pPr>
            <a:lvl4pPr marL="352425" indent="11113">
              <a:buFontTx/>
              <a:buNone/>
              <a:defRPr>
                <a:solidFill>
                  <a:schemeClr val="bg2"/>
                </a:solidFill>
              </a:defRPr>
            </a:lvl4pPr>
            <a:lvl5pPr marL="352425" indent="11113">
              <a:buFontTx/>
              <a:buNone/>
              <a:defRPr>
                <a:solidFill>
                  <a:schemeClr val="bg2"/>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dirty="0">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11" name="Textplatzhalter 10"/>
          <p:cNvSpPr>
            <a:spLocks noGrp="1"/>
          </p:cNvSpPr>
          <p:nvPr>
            <p:ph type="body" sz="quarter" idx="13"/>
          </p:nvPr>
        </p:nvSpPr>
        <p:spPr>
          <a:xfrm>
            <a:off x="405000" y="1770187"/>
            <a:ext cx="301583" cy="4067907"/>
          </a:xfrm>
        </p:spPr>
        <p:txBody>
          <a:bodyPr/>
          <a:lstStyle>
            <a:lvl1pPr>
              <a:defRPr sz="1800">
                <a:solidFill>
                  <a:schemeClr val="accent2"/>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de-DE"/>
              <a:t>Textmasterformat bearbeiten</a:t>
            </a:r>
          </a:p>
        </p:txBody>
      </p:sp>
    </p:spTree>
    <p:extLst>
      <p:ext uri="{BB962C8B-B14F-4D97-AF65-F5344CB8AC3E}">
        <p14:creationId xmlns:p14="http://schemas.microsoft.com/office/powerpoint/2010/main" val="3269856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ussage 4, Gelb 36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7" name="Picture 6"/>
          <p:cNvPicPr>
            <a:picLocks noChangeAspect="1"/>
          </p:cNvPicPr>
          <p:nvPr userDrawn="1"/>
        </p:nvPicPr>
        <p:blipFill rotWithShape="1">
          <a:blip r:embed="rId2"/>
          <a:srcRect t="11843" b="12033"/>
          <a:stretch/>
        </p:blipFill>
        <p:spPr bwMode="hidden">
          <a:xfrm>
            <a:off x="1828800" y="-15241"/>
            <a:ext cx="3143250" cy="6111241"/>
          </a:xfrm>
          <a:prstGeom prst="rect">
            <a:avLst/>
          </a:prstGeom>
        </p:spPr>
      </p:pic>
      <p:sp>
        <p:nvSpPr>
          <p:cNvPr id="2" name="Title 1"/>
          <p:cNvSpPr>
            <a:spLocks noGrp="1"/>
          </p:cNvSpPr>
          <p:nvPr>
            <p:ph type="title"/>
          </p:nvPr>
        </p:nvSpPr>
        <p:spPr>
          <a:xfrm>
            <a:off x="405001" y="1747897"/>
            <a:ext cx="7038788" cy="3727939"/>
          </a:xfrm>
        </p:spPr>
        <p:txBody>
          <a:bodyPr/>
          <a:lstStyle>
            <a:lvl1pPr marL="282575" indent="-282575">
              <a:defRPr sz="3600" baseline="0">
                <a:solidFill>
                  <a:schemeClr val="accent2"/>
                </a:solidFill>
              </a:defRPr>
            </a:lvl1pPr>
          </a:lstStyle>
          <a:p>
            <a:r>
              <a:rPr lang="de-DE"/>
              <a:t>Titelmasterformat durch Klicken bearbeiten</a:t>
            </a:r>
            <a:endParaRPr lang="en-GB" noProof="0"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2168260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ussage 5, Gelb 60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0" name="Picture 9"/>
          <p:cNvPicPr>
            <a:picLocks noChangeAspect="1"/>
          </p:cNvPicPr>
          <p:nvPr userDrawn="1"/>
        </p:nvPicPr>
        <p:blipFill rotWithShape="1">
          <a:blip r:embed="rId2"/>
          <a:srcRect l="6683" t="13151" r="6607"/>
          <a:stretch/>
        </p:blipFill>
        <p:spPr bwMode="hidden">
          <a:xfrm>
            <a:off x="0" y="3"/>
            <a:ext cx="9144000" cy="5616213"/>
          </a:xfrm>
          <a:prstGeom prst="rect">
            <a:avLst/>
          </a:prstGeom>
        </p:spPr>
      </p:pic>
      <p:sp>
        <p:nvSpPr>
          <p:cNvPr id="2" name="Title 1"/>
          <p:cNvSpPr>
            <a:spLocks noGrp="1"/>
          </p:cNvSpPr>
          <p:nvPr>
            <p:ph type="title"/>
          </p:nvPr>
        </p:nvSpPr>
        <p:spPr>
          <a:xfrm>
            <a:off x="405001" y="1695225"/>
            <a:ext cx="7749591" cy="3727939"/>
          </a:xfrm>
        </p:spPr>
        <p:txBody>
          <a:bodyPr/>
          <a:lstStyle>
            <a:lvl1pPr marL="463550" indent="-463550">
              <a:defRPr sz="60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2415427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ussage 5, Gelb 36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0" name="Picture 9"/>
          <p:cNvPicPr>
            <a:picLocks noChangeAspect="1"/>
          </p:cNvPicPr>
          <p:nvPr userDrawn="1"/>
        </p:nvPicPr>
        <p:blipFill rotWithShape="1">
          <a:blip r:embed="rId2"/>
          <a:srcRect l="6683" t="13151" r="6607"/>
          <a:stretch/>
        </p:blipFill>
        <p:spPr bwMode="hidden">
          <a:xfrm>
            <a:off x="0" y="3"/>
            <a:ext cx="9144000" cy="5616213"/>
          </a:xfrm>
          <a:prstGeom prst="rect">
            <a:avLst/>
          </a:prstGeom>
        </p:spPr>
      </p:pic>
      <p:sp>
        <p:nvSpPr>
          <p:cNvPr id="2" name="Title 1"/>
          <p:cNvSpPr>
            <a:spLocks noGrp="1"/>
          </p:cNvSpPr>
          <p:nvPr>
            <p:ph type="title"/>
          </p:nvPr>
        </p:nvSpPr>
        <p:spPr>
          <a:xfrm>
            <a:off x="405001" y="1747897"/>
            <a:ext cx="7038788" cy="3727939"/>
          </a:xfrm>
        </p:spPr>
        <p:txBody>
          <a:bodyPr/>
          <a:lstStyle>
            <a:lvl1pPr marL="282575" indent="-282575">
              <a:defRPr sz="36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3120355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cxnSp>
        <p:nvCxnSpPr>
          <p:cNvPr id="7" name="Straight Connector 6"/>
          <p:cNvCxnSpPr/>
          <p:nvPr userDrawn="1"/>
        </p:nvCxnSpPr>
        <p:spPr>
          <a:xfrm>
            <a:off x="403624"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6168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Inhalt, Bild rech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dirty="0"/>
          </a:p>
        </p:txBody>
      </p:sp>
      <p:sp>
        <p:nvSpPr>
          <p:cNvPr id="3" name="Content Placeholder 2"/>
          <p:cNvSpPr>
            <a:spLocks noGrp="1"/>
          </p:cNvSpPr>
          <p:nvPr>
            <p:ph idx="1"/>
          </p:nvPr>
        </p:nvSpPr>
        <p:spPr>
          <a:xfrm>
            <a:off x="405000" y="1770188"/>
            <a:ext cx="4907756" cy="432581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9" name="Picture Placeholder 8"/>
          <p:cNvSpPr>
            <a:spLocks noGrp="1"/>
          </p:cNvSpPr>
          <p:nvPr>
            <p:ph type="pic" sz="quarter" idx="13"/>
          </p:nvPr>
        </p:nvSpPr>
        <p:spPr bwMode="ltGray">
          <a:xfrm>
            <a:off x="5389960" y="1793875"/>
            <a:ext cx="3475434" cy="3960000"/>
          </a:xfrm>
          <a:solidFill>
            <a:schemeClr val="bg2">
              <a:lumMod val="85000"/>
            </a:schemeClr>
          </a:solidFill>
        </p:spPr>
        <p:txBody>
          <a:bodyPr/>
          <a:lstStyle/>
          <a:p>
            <a:r>
              <a:rPr lang="de-DE"/>
              <a:t>Bild durch Klicken auf Symbol hinzufügen</a:t>
            </a:r>
            <a:endParaRPr lang="en-GB" dirty="0"/>
          </a:p>
        </p:txBody>
      </p:sp>
      <p:sp>
        <p:nvSpPr>
          <p:cNvPr id="11" name="Text Placeholder 10"/>
          <p:cNvSpPr>
            <a:spLocks noGrp="1"/>
          </p:cNvSpPr>
          <p:nvPr>
            <p:ph type="body" sz="quarter" idx="14"/>
          </p:nvPr>
        </p:nvSpPr>
        <p:spPr>
          <a:xfrm>
            <a:off x="5389960" y="5907701"/>
            <a:ext cx="3475434" cy="200025"/>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de-DE"/>
              <a:t>Textmasterformat bearbeiten</a:t>
            </a:r>
          </a:p>
        </p:txBody>
      </p:sp>
      <p:cxnSp>
        <p:nvCxnSpPr>
          <p:cNvPr id="10" name="Straight Connector 9"/>
          <p:cNvCxnSpPr/>
          <p:nvPr userDrawn="1"/>
        </p:nvCxnSpPr>
        <p:spPr>
          <a:xfrm>
            <a:off x="403624"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805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Bild links,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noProof="0" dirty="0"/>
          </a:p>
        </p:txBody>
      </p:sp>
      <p:sp>
        <p:nvSpPr>
          <p:cNvPr id="3" name="Content Placeholder 2"/>
          <p:cNvSpPr>
            <a:spLocks noGrp="1"/>
          </p:cNvSpPr>
          <p:nvPr>
            <p:ph idx="1"/>
          </p:nvPr>
        </p:nvSpPr>
        <p:spPr>
          <a:xfrm>
            <a:off x="3957637" y="1770188"/>
            <a:ext cx="4907756" cy="432581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9" name="Picture Placeholder 8"/>
          <p:cNvSpPr>
            <a:spLocks noGrp="1"/>
          </p:cNvSpPr>
          <p:nvPr>
            <p:ph type="pic" sz="quarter" idx="13"/>
          </p:nvPr>
        </p:nvSpPr>
        <p:spPr bwMode="ltGray">
          <a:xfrm>
            <a:off x="403622" y="1793875"/>
            <a:ext cx="3475434" cy="3960000"/>
          </a:xfrm>
          <a:solidFill>
            <a:schemeClr val="bg2">
              <a:lumMod val="85000"/>
            </a:schemeClr>
          </a:solidFill>
        </p:spPr>
        <p:txBody>
          <a:bodyPr/>
          <a:lstStyle/>
          <a:p>
            <a:r>
              <a:rPr lang="de-DE"/>
              <a:t>Bild durch Klicken auf Symbol hinzufügen</a:t>
            </a:r>
            <a:endParaRPr lang="en-GB" dirty="0"/>
          </a:p>
        </p:txBody>
      </p:sp>
      <p:sp>
        <p:nvSpPr>
          <p:cNvPr id="11" name="Text Placeholder 10"/>
          <p:cNvSpPr>
            <a:spLocks noGrp="1"/>
          </p:cNvSpPr>
          <p:nvPr>
            <p:ph type="body" sz="quarter" idx="14"/>
          </p:nvPr>
        </p:nvSpPr>
        <p:spPr>
          <a:xfrm>
            <a:off x="403622" y="5907701"/>
            <a:ext cx="3475434" cy="200025"/>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de-DE"/>
              <a:t>Textmasterformat bearbeiten</a:t>
            </a:r>
          </a:p>
        </p:txBody>
      </p:sp>
      <p:cxnSp>
        <p:nvCxnSpPr>
          <p:cNvPr id="10" name="Straight Connector 9"/>
          <p:cNvCxnSpPr/>
          <p:nvPr userDrawn="1"/>
        </p:nvCxnSpPr>
        <p:spPr>
          <a:xfrm>
            <a:off x="403624"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418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9" name="Picture Placeholder 8"/>
          <p:cNvSpPr>
            <a:spLocks noGrp="1"/>
          </p:cNvSpPr>
          <p:nvPr>
            <p:ph type="pic" sz="quarter" idx="13"/>
          </p:nvPr>
        </p:nvSpPr>
        <p:spPr bwMode="ltGray">
          <a:xfrm>
            <a:off x="0" y="0"/>
            <a:ext cx="9144000" cy="6096000"/>
          </a:xfrm>
          <a:solidFill>
            <a:schemeClr val="bg2">
              <a:lumMod val="85000"/>
            </a:schemeClr>
          </a:solidFill>
        </p:spPr>
        <p:txBody>
          <a:bodyPr/>
          <a:lstStyle/>
          <a:p>
            <a:r>
              <a:rPr lang="de-DE" noProof="0"/>
              <a:t>Bild durch Klicken auf Symbol hinzufügen</a:t>
            </a:r>
            <a:endParaRPr lang="en-GB" noProof="0" dirty="0"/>
          </a:p>
        </p:txBody>
      </p:sp>
    </p:spTree>
    <p:extLst>
      <p:ext uri="{BB962C8B-B14F-4D97-AF65-F5344CB8AC3E}">
        <p14:creationId xmlns:p14="http://schemas.microsoft.com/office/powerpoint/2010/main" val="1778069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ollbild mit Auss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bwMode="ltGray">
          <a:xfrm>
            <a:off x="0" y="0"/>
            <a:ext cx="9144000" cy="6096000"/>
          </a:xfrm>
          <a:solidFill>
            <a:schemeClr val="bg2">
              <a:lumMod val="85000"/>
            </a:schemeClr>
          </a:solidFill>
        </p:spPr>
        <p:txBody>
          <a:bodyPr/>
          <a:lstStyle/>
          <a:p>
            <a:r>
              <a:rPr lang="de-DE"/>
              <a:t>Bild durch Klicken auf Symbol hinzufügen</a:t>
            </a:r>
            <a:endParaRPr lang="en-GB" noProof="0" dirty="0"/>
          </a:p>
        </p:txBody>
      </p:sp>
      <p:sp>
        <p:nvSpPr>
          <p:cNvPr id="2" name="Title 1"/>
          <p:cNvSpPr>
            <a:spLocks noGrp="1"/>
          </p:cNvSpPr>
          <p:nvPr>
            <p:ph type="title"/>
          </p:nvPr>
        </p:nvSpPr>
        <p:spPr>
          <a:xfrm>
            <a:off x="405000" y="504092"/>
            <a:ext cx="4193194" cy="1186596"/>
          </a:xfrm>
        </p:spPr>
        <p:txBody>
          <a:bodyPr/>
          <a:lstStyle>
            <a:lvl1pPr>
              <a:lnSpc>
                <a:spcPct val="100000"/>
              </a:lnSpc>
              <a:defRPr sz="2000">
                <a:solidFill>
                  <a:schemeClr val="bg1"/>
                </a:solidFill>
              </a:defRPr>
            </a:lvl1pPr>
          </a:lstStyle>
          <a:p>
            <a:r>
              <a:rPr lang="de-DE"/>
              <a:t>Titelmasterformat durch Klicken bearbeiten</a:t>
            </a:r>
            <a:endParaRPr lang="en-GB" dirty="0"/>
          </a:p>
        </p:txBody>
      </p:sp>
      <p:sp>
        <p:nvSpPr>
          <p:cNvPr id="3" name="Date Placeholder 2"/>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4" name="Footer Placeholder 3"/>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5" name="Slide Number Placeholder 4"/>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10132732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und breitflächiger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dirty="0"/>
          </a:p>
        </p:txBody>
      </p:sp>
      <p:sp>
        <p:nvSpPr>
          <p:cNvPr id="3" name="Content Placeholder 2"/>
          <p:cNvSpPr>
            <a:spLocks noGrp="1"/>
          </p:cNvSpPr>
          <p:nvPr>
            <p:ph idx="1"/>
          </p:nvPr>
        </p:nvSpPr>
        <p:spPr>
          <a:xfrm>
            <a:off x="405000" y="1793878"/>
            <a:ext cx="8457647" cy="4302125"/>
          </a:xfrm>
          <a:noFill/>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cxnSp>
        <p:nvCxnSpPr>
          <p:cNvPr id="7" name="Straight Connector 6"/>
          <p:cNvCxnSpPr/>
          <p:nvPr userDrawn="1"/>
        </p:nvCxnSpPr>
        <p:spPr>
          <a:xfrm>
            <a:off x="403624"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5738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und breitflächiges B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9" name="Picture Placeholder 8"/>
          <p:cNvSpPr>
            <a:spLocks noGrp="1"/>
          </p:cNvSpPr>
          <p:nvPr>
            <p:ph type="pic" sz="quarter" idx="13"/>
          </p:nvPr>
        </p:nvSpPr>
        <p:spPr>
          <a:xfrm>
            <a:off x="403624" y="1793878"/>
            <a:ext cx="8459390" cy="4302125"/>
          </a:xfrm>
        </p:spPr>
        <p:txBody>
          <a:bodyPr/>
          <a:lstStyle/>
          <a:p>
            <a:r>
              <a:rPr lang="de-DE"/>
              <a:t>Bild durch Klicken auf Symbol hinzufügen</a:t>
            </a:r>
            <a:endParaRPr lang="en-GB" dirty="0"/>
          </a:p>
        </p:txBody>
      </p:sp>
    </p:spTree>
    <p:extLst>
      <p:ext uri="{BB962C8B-B14F-4D97-AF65-F5344CB8AC3E}">
        <p14:creationId xmlns:p14="http://schemas.microsoft.com/office/powerpoint/2010/main" val="318764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ussage 1, Weiß 60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9" name="Picture 8"/>
          <p:cNvPicPr>
            <a:picLocks noChangeAspect="1"/>
          </p:cNvPicPr>
          <p:nvPr userDrawn="1"/>
        </p:nvPicPr>
        <p:blipFill rotWithShape="1">
          <a:blip r:embed="rId2"/>
          <a:srcRect t="6697" r="606" b="7381"/>
          <a:stretch/>
        </p:blipFill>
        <p:spPr bwMode="hidden">
          <a:xfrm>
            <a:off x="3574834" y="1"/>
            <a:ext cx="5568552" cy="6096000"/>
          </a:xfrm>
          <a:prstGeom prst="rect">
            <a:avLst/>
          </a:prstGeom>
        </p:spPr>
      </p:pic>
      <p:sp>
        <p:nvSpPr>
          <p:cNvPr id="2" name="Title 1"/>
          <p:cNvSpPr>
            <a:spLocks noGrp="1"/>
          </p:cNvSpPr>
          <p:nvPr>
            <p:ph type="title"/>
          </p:nvPr>
        </p:nvSpPr>
        <p:spPr>
          <a:xfrm>
            <a:off x="405001" y="1695225"/>
            <a:ext cx="7749591" cy="3727939"/>
          </a:xfrm>
        </p:spPr>
        <p:txBody>
          <a:bodyPr/>
          <a:lstStyle>
            <a:lvl1pPr marL="463550" indent="-463550">
              <a:defRPr sz="60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13291240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9" name="Picture Placeholder 8"/>
          <p:cNvSpPr>
            <a:spLocks noGrp="1"/>
          </p:cNvSpPr>
          <p:nvPr>
            <p:ph type="pic" sz="quarter" idx="13"/>
          </p:nvPr>
        </p:nvSpPr>
        <p:spPr bwMode="ltGray">
          <a:xfrm>
            <a:off x="404814" y="1793878"/>
            <a:ext cx="4193381" cy="4302125"/>
          </a:xfrm>
          <a:solidFill>
            <a:schemeClr val="bg2">
              <a:lumMod val="85000"/>
            </a:schemeClr>
          </a:solidFill>
        </p:spPr>
        <p:txBody>
          <a:bodyPr/>
          <a:lstStyle/>
          <a:p>
            <a:r>
              <a:rPr lang="de-DE"/>
              <a:t>Bild durch Klicken auf Symbol hinzufügen</a:t>
            </a:r>
            <a:endParaRPr lang="en-GB" noProof="0" dirty="0"/>
          </a:p>
        </p:txBody>
      </p:sp>
      <p:sp>
        <p:nvSpPr>
          <p:cNvPr id="10" name="Picture Placeholder 8"/>
          <p:cNvSpPr>
            <a:spLocks noGrp="1"/>
          </p:cNvSpPr>
          <p:nvPr>
            <p:ph type="pic" sz="quarter" idx="14"/>
          </p:nvPr>
        </p:nvSpPr>
        <p:spPr bwMode="ltGray">
          <a:xfrm>
            <a:off x="4677966" y="1793878"/>
            <a:ext cx="4195048" cy="4302125"/>
          </a:xfrm>
          <a:solidFill>
            <a:schemeClr val="bg2">
              <a:lumMod val="85000"/>
            </a:schemeClr>
          </a:solidFill>
        </p:spPr>
        <p:txBody>
          <a:bodyPr/>
          <a:lstStyle/>
          <a:p>
            <a:r>
              <a:rPr lang="de-DE"/>
              <a:t>Bild durch Klicken auf Symbol hinzufügen</a:t>
            </a:r>
            <a:endParaRPr lang="en-GB" dirty="0"/>
          </a:p>
        </p:txBody>
      </p:sp>
    </p:spTree>
    <p:extLst>
      <p:ext uri="{BB962C8B-B14F-4D97-AF65-F5344CB8AC3E}">
        <p14:creationId xmlns:p14="http://schemas.microsoft.com/office/powerpoint/2010/main" val="3457781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und zwei Bilder mit Untersch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9" name="Picture Placeholder 8"/>
          <p:cNvSpPr>
            <a:spLocks noGrp="1"/>
          </p:cNvSpPr>
          <p:nvPr>
            <p:ph type="pic" sz="quarter" idx="13"/>
          </p:nvPr>
        </p:nvSpPr>
        <p:spPr bwMode="ltGray">
          <a:xfrm>
            <a:off x="404814" y="1793876"/>
            <a:ext cx="4193381" cy="3833202"/>
          </a:xfrm>
          <a:solidFill>
            <a:schemeClr val="bg2">
              <a:lumMod val="85000"/>
            </a:schemeClr>
          </a:solidFill>
        </p:spPr>
        <p:txBody>
          <a:bodyPr/>
          <a:lstStyle/>
          <a:p>
            <a:r>
              <a:rPr lang="de-DE"/>
              <a:t>Bild durch Klicken auf Symbol hinzufügen</a:t>
            </a:r>
            <a:endParaRPr lang="en-GB" noProof="0" dirty="0"/>
          </a:p>
        </p:txBody>
      </p:sp>
      <p:sp>
        <p:nvSpPr>
          <p:cNvPr id="10" name="Picture Placeholder 8"/>
          <p:cNvSpPr>
            <a:spLocks noGrp="1"/>
          </p:cNvSpPr>
          <p:nvPr>
            <p:ph type="pic" sz="quarter" idx="14"/>
          </p:nvPr>
        </p:nvSpPr>
        <p:spPr bwMode="ltGray">
          <a:xfrm>
            <a:off x="4677966" y="1793875"/>
            <a:ext cx="4195048" cy="3834000"/>
          </a:xfrm>
          <a:solidFill>
            <a:schemeClr val="bg2">
              <a:lumMod val="85000"/>
            </a:schemeClr>
          </a:solidFill>
        </p:spPr>
        <p:txBody>
          <a:bodyPr/>
          <a:lstStyle/>
          <a:p>
            <a:r>
              <a:rPr lang="de-DE"/>
              <a:t>Bild durch Klicken auf Symbol hinzufügen</a:t>
            </a:r>
            <a:endParaRPr lang="en-GB" dirty="0"/>
          </a:p>
        </p:txBody>
      </p:sp>
      <p:sp>
        <p:nvSpPr>
          <p:cNvPr id="11" name="Text Placeholder 10"/>
          <p:cNvSpPr>
            <a:spLocks noGrp="1"/>
          </p:cNvSpPr>
          <p:nvPr>
            <p:ph type="body" sz="quarter" idx="15"/>
          </p:nvPr>
        </p:nvSpPr>
        <p:spPr>
          <a:xfrm>
            <a:off x="403622" y="5745483"/>
            <a:ext cx="3475434" cy="362243"/>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de-DE"/>
              <a:t>Textmasterformat bearbeiten</a:t>
            </a:r>
          </a:p>
        </p:txBody>
      </p:sp>
      <p:sp>
        <p:nvSpPr>
          <p:cNvPr id="12" name="Text Placeholder 10"/>
          <p:cNvSpPr>
            <a:spLocks noGrp="1"/>
          </p:cNvSpPr>
          <p:nvPr>
            <p:ph type="body" sz="quarter" idx="16"/>
          </p:nvPr>
        </p:nvSpPr>
        <p:spPr>
          <a:xfrm>
            <a:off x="4678442" y="5745483"/>
            <a:ext cx="3475434" cy="362243"/>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de-DE"/>
              <a:t>Textmasterformat bearbeiten</a:t>
            </a:r>
          </a:p>
        </p:txBody>
      </p:sp>
      <p:cxnSp>
        <p:nvCxnSpPr>
          <p:cNvPr id="13" name="Straight Connector 12"/>
          <p:cNvCxnSpPr/>
          <p:nvPr userDrawn="1"/>
        </p:nvCxnSpPr>
        <p:spPr>
          <a:xfrm>
            <a:off x="403624"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551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noProof="0"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9" name="Picture Placeholder 8"/>
          <p:cNvSpPr>
            <a:spLocks noGrp="1"/>
          </p:cNvSpPr>
          <p:nvPr>
            <p:ph type="pic" sz="quarter" idx="13"/>
          </p:nvPr>
        </p:nvSpPr>
        <p:spPr bwMode="ltGray">
          <a:xfrm>
            <a:off x="404814" y="1793878"/>
            <a:ext cx="2770585" cy="4302125"/>
          </a:xfrm>
          <a:solidFill>
            <a:schemeClr val="bg2">
              <a:lumMod val="85000"/>
            </a:schemeClr>
          </a:solidFill>
        </p:spPr>
        <p:txBody>
          <a:bodyPr/>
          <a:lstStyle/>
          <a:p>
            <a:r>
              <a:rPr lang="de-DE" noProof="0"/>
              <a:t>Bild durch Klicken auf Symbol hinzufügen</a:t>
            </a:r>
            <a:endParaRPr lang="en-GB" noProof="0" dirty="0"/>
          </a:p>
        </p:txBody>
      </p:sp>
      <p:sp>
        <p:nvSpPr>
          <p:cNvPr id="11" name="Picture Placeholder 8"/>
          <p:cNvSpPr>
            <a:spLocks noGrp="1"/>
          </p:cNvSpPr>
          <p:nvPr>
            <p:ph type="pic" sz="quarter" idx="14"/>
          </p:nvPr>
        </p:nvSpPr>
        <p:spPr bwMode="ltGray">
          <a:xfrm>
            <a:off x="3253522" y="1793878"/>
            <a:ext cx="2770585" cy="4302125"/>
          </a:xfrm>
          <a:solidFill>
            <a:schemeClr val="bg2">
              <a:lumMod val="85000"/>
            </a:schemeClr>
          </a:solidFill>
        </p:spPr>
        <p:txBody>
          <a:bodyPr/>
          <a:lstStyle/>
          <a:p>
            <a:r>
              <a:rPr lang="de-DE" noProof="0"/>
              <a:t>Bild durch Klicken auf Symbol hinzufügen</a:t>
            </a:r>
            <a:endParaRPr lang="en-GB" noProof="0" dirty="0"/>
          </a:p>
        </p:txBody>
      </p:sp>
      <p:sp>
        <p:nvSpPr>
          <p:cNvPr id="12" name="Picture Placeholder 8"/>
          <p:cNvSpPr>
            <a:spLocks noGrp="1"/>
          </p:cNvSpPr>
          <p:nvPr>
            <p:ph type="pic" sz="quarter" idx="15"/>
          </p:nvPr>
        </p:nvSpPr>
        <p:spPr bwMode="ltGray">
          <a:xfrm>
            <a:off x="6093437" y="1793878"/>
            <a:ext cx="2770585" cy="4302125"/>
          </a:xfrm>
          <a:solidFill>
            <a:schemeClr val="bg2">
              <a:lumMod val="85000"/>
            </a:schemeClr>
          </a:solidFill>
        </p:spPr>
        <p:txBody>
          <a:bodyPr/>
          <a:lstStyle/>
          <a:p>
            <a:r>
              <a:rPr lang="de-DE" noProof="0"/>
              <a:t>Bild durch Klicken auf Symbol hinzufügen</a:t>
            </a:r>
            <a:endParaRPr lang="en-GB" noProof="0" dirty="0"/>
          </a:p>
        </p:txBody>
      </p:sp>
    </p:spTree>
    <p:extLst>
      <p:ext uri="{BB962C8B-B14F-4D97-AF65-F5344CB8AC3E}">
        <p14:creationId xmlns:p14="http://schemas.microsoft.com/office/powerpoint/2010/main" val="2531418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und sechs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noProof="0"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9" name="Picture Placeholder 8"/>
          <p:cNvSpPr>
            <a:spLocks noGrp="1"/>
          </p:cNvSpPr>
          <p:nvPr>
            <p:ph type="pic" sz="quarter" idx="13"/>
          </p:nvPr>
        </p:nvSpPr>
        <p:spPr bwMode="ltGray">
          <a:xfrm>
            <a:off x="404814" y="1793875"/>
            <a:ext cx="2770585" cy="2102400"/>
          </a:xfrm>
          <a:solidFill>
            <a:schemeClr val="bg2">
              <a:lumMod val="85000"/>
            </a:schemeClr>
          </a:solidFill>
        </p:spPr>
        <p:txBody>
          <a:bodyPr/>
          <a:lstStyle/>
          <a:p>
            <a:r>
              <a:rPr lang="de-DE" noProof="0"/>
              <a:t>Bild durch Klicken auf Symbol hinzufügen</a:t>
            </a:r>
            <a:endParaRPr lang="en-GB" noProof="0" dirty="0"/>
          </a:p>
        </p:txBody>
      </p:sp>
      <p:sp>
        <p:nvSpPr>
          <p:cNvPr id="11" name="Picture Placeholder 8"/>
          <p:cNvSpPr>
            <a:spLocks noGrp="1"/>
          </p:cNvSpPr>
          <p:nvPr>
            <p:ph type="pic" sz="quarter" idx="14"/>
          </p:nvPr>
        </p:nvSpPr>
        <p:spPr bwMode="ltGray">
          <a:xfrm>
            <a:off x="3253522" y="1793875"/>
            <a:ext cx="2770585" cy="2102400"/>
          </a:xfrm>
          <a:solidFill>
            <a:schemeClr val="bg2">
              <a:lumMod val="85000"/>
            </a:schemeClr>
          </a:solidFill>
        </p:spPr>
        <p:txBody>
          <a:bodyPr/>
          <a:lstStyle/>
          <a:p>
            <a:r>
              <a:rPr lang="de-DE" noProof="0"/>
              <a:t>Bild durch Klicken auf Symbol hinzufügen</a:t>
            </a:r>
            <a:endParaRPr lang="en-GB" noProof="0" dirty="0"/>
          </a:p>
        </p:txBody>
      </p:sp>
      <p:sp>
        <p:nvSpPr>
          <p:cNvPr id="12" name="Picture Placeholder 8"/>
          <p:cNvSpPr>
            <a:spLocks noGrp="1"/>
          </p:cNvSpPr>
          <p:nvPr>
            <p:ph type="pic" sz="quarter" idx="15"/>
          </p:nvPr>
        </p:nvSpPr>
        <p:spPr bwMode="ltGray">
          <a:xfrm>
            <a:off x="6093437" y="1793875"/>
            <a:ext cx="2770585" cy="2102400"/>
          </a:xfrm>
          <a:solidFill>
            <a:schemeClr val="bg2">
              <a:lumMod val="85000"/>
            </a:schemeClr>
          </a:solidFill>
        </p:spPr>
        <p:txBody>
          <a:bodyPr/>
          <a:lstStyle/>
          <a:p>
            <a:r>
              <a:rPr lang="de-DE" noProof="0"/>
              <a:t>Bild durch Klicken auf Symbol hinzufügen</a:t>
            </a:r>
            <a:endParaRPr lang="en-GB" noProof="0" dirty="0"/>
          </a:p>
        </p:txBody>
      </p:sp>
      <p:sp>
        <p:nvSpPr>
          <p:cNvPr id="15" name="Picture Placeholder 8"/>
          <p:cNvSpPr>
            <a:spLocks noGrp="1"/>
          </p:cNvSpPr>
          <p:nvPr>
            <p:ph type="pic" sz="quarter" idx="16"/>
          </p:nvPr>
        </p:nvSpPr>
        <p:spPr bwMode="ltGray">
          <a:xfrm>
            <a:off x="404814" y="3997813"/>
            <a:ext cx="2770585" cy="2102400"/>
          </a:xfrm>
          <a:solidFill>
            <a:schemeClr val="bg2">
              <a:lumMod val="85000"/>
            </a:schemeClr>
          </a:solidFill>
        </p:spPr>
        <p:txBody>
          <a:bodyPr/>
          <a:lstStyle/>
          <a:p>
            <a:r>
              <a:rPr lang="de-DE" noProof="0"/>
              <a:t>Bild durch Klicken auf Symbol hinzufügen</a:t>
            </a:r>
            <a:endParaRPr lang="en-GB" noProof="0" dirty="0"/>
          </a:p>
        </p:txBody>
      </p:sp>
      <p:sp>
        <p:nvSpPr>
          <p:cNvPr id="16" name="Picture Placeholder 8"/>
          <p:cNvSpPr>
            <a:spLocks noGrp="1"/>
          </p:cNvSpPr>
          <p:nvPr>
            <p:ph type="pic" sz="quarter" idx="17"/>
          </p:nvPr>
        </p:nvSpPr>
        <p:spPr bwMode="ltGray">
          <a:xfrm>
            <a:off x="3253522" y="3997813"/>
            <a:ext cx="2770585" cy="2102400"/>
          </a:xfrm>
          <a:solidFill>
            <a:schemeClr val="bg2">
              <a:lumMod val="85000"/>
            </a:schemeClr>
          </a:solidFill>
        </p:spPr>
        <p:txBody>
          <a:bodyPr/>
          <a:lstStyle/>
          <a:p>
            <a:r>
              <a:rPr lang="de-DE" noProof="0"/>
              <a:t>Bild durch Klicken auf Symbol hinzufügen</a:t>
            </a:r>
            <a:endParaRPr lang="en-GB" noProof="0" dirty="0"/>
          </a:p>
        </p:txBody>
      </p:sp>
      <p:sp>
        <p:nvSpPr>
          <p:cNvPr id="17" name="Picture Placeholder 8"/>
          <p:cNvSpPr>
            <a:spLocks noGrp="1"/>
          </p:cNvSpPr>
          <p:nvPr>
            <p:ph type="pic" sz="quarter" idx="18"/>
          </p:nvPr>
        </p:nvSpPr>
        <p:spPr bwMode="ltGray">
          <a:xfrm>
            <a:off x="6093437" y="3997813"/>
            <a:ext cx="2770585" cy="2102400"/>
          </a:xfrm>
          <a:solidFill>
            <a:schemeClr val="bg2">
              <a:lumMod val="85000"/>
            </a:schemeClr>
          </a:solidFill>
        </p:spPr>
        <p:txBody>
          <a:bodyPr/>
          <a:lstStyle/>
          <a:p>
            <a:r>
              <a:rPr lang="de-DE" noProof="0"/>
              <a:t>Bild durch Klicken auf Symbol hinzufügen</a:t>
            </a:r>
            <a:endParaRPr lang="en-GB" noProof="0" dirty="0"/>
          </a:p>
        </p:txBody>
      </p:sp>
    </p:spTree>
    <p:extLst>
      <p:ext uri="{BB962C8B-B14F-4D97-AF65-F5344CB8AC3E}">
        <p14:creationId xmlns:p14="http://schemas.microsoft.com/office/powerpoint/2010/main" val="24602809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 und acht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noProof="0"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9" name="Picture Placeholder 8"/>
          <p:cNvSpPr>
            <a:spLocks noGrp="1"/>
          </p:cNvSpPr>
          <p:nvPr>
            <p:ph type="pic" sz="quarter" idx="13"/>
          </p:nvPr>
        </p:nvSpPr>
        <p:spPr bwMode="ltGray">
          <a:xfrm>
            <a:off x="404813" y="1793875"/>
            <a:ext cx="2054700" cy="2102400"/>
          </a:xfrm>
          <a:solidFill>
            <a:schemeClr val="bg2">
              <a:lumMod val="85000"/>
            </a:schemeClr>
          </a:solidFill>
        </p:spPr>
        <p:txBody>
          <a:bodyPr/>
          <a:lstStyle/>
          <a:p>
            <a:r>
              <a:rPr lang="de-DE" noProof="0"/>
              <a:t>Bild durch Klicken auf Symbol hinzufügen</a:t>
            </a:r>
            <a:endParaRPr lang="en-GB" noProof="0" dirty="0"/>
          </a:p>
        </p:txBody>
      </p:sp>
      <p:sp>
        <p:nvSpPr>
          <p:cNvPr id="11" name="Picture Placeholder 8"/>
          <p:cNvSpPr>
            <a:spLocks noGrp="1"/>
          </p:cNvSpPr>
          <p:nvPr>
            <p:ph type="pic" sz="quarter" idx="14"/>
          </p:nvPr>
        </p:nvSpPr>
        <p:spPr bwMode="ltGray">
          <a:xfrm>
            <a:off x="2541343" y="1793875"/>
            <a:ext cx="2054700" cy="2102400"/>
          </a:xfrm>
          <a:solidFill>
            <a:schemeClr val="bg2">
              <a:lumMod val="85000"/>
            </a:schemeClr>
          </a:solidFill>
        </p:spPr>
        <p:txBody>
          <a:bodyPr/>
          <a:lstStyle/>
          <a:p>
            <a:r>
              <a:rPr lang="de-DE" noProof="0"/>
              <a:t>Bild durch Klicken auf Symbol hinzufügen</a:t>
            </a:r>
            <a:endParaRPr lang="en-GB" noProof="0" dirty="0"/>
          </a:p>
        </p:txBody>
      </p:sp>
      <p:sp>
        <p:nvSpPr>
          <p:cNvPr id="14" name="Picture Placeholder 8"/>
          <p:cNvSpPr>
            <a:spLocks noGrp="1"/>
          </p:cNvSpPr>
          <p:nvPr>
            <p:ph type="pic" sz="quarter" idx="17"/>
          </p:nvPr>
        </p:nvSpPr>
        <p:spPr bwMode="ltGray">
          <a:xfrm>
            <a:off x="4677875" y="1793875"/>
            <a:ext cx="2054700" cy="2102400"/>
          </a:xfrm>
          <a:solidFill>
            <a:schemeClr val="bg2">
              <a:lumMod val="85000"/>
            </a:schemeClr>
          </a:solidFill>
        </p:spPr>
        <p:txBody>
          <a:bodyPr/>
          <a:lstStyle/>
          <a:p>
            <a:r>
              <a:rPr lang="de-DE" noProof="0"/>
              <a:t>Bild durch Klicken auf Symbol hinzufügen</a:t>
            </a:r>
            <a:endParaRPr lang="en-GB" noProof="0" dirty="0"/>
          </a:p>
        </p:txBody>
      </p:sp>
      <p:sp>
        <p:nvSpPr>
          <p:cNvPr id="15" name="Picture Placeholder 8"/>
          <p:cNvSpPr>
            <a:spLocks noGrp="1"/>
          </p:cNvSpPr>
          <p:nvPr>
            <p:ph type="pic" sz="quarter" idx="18"/>
          </p:nvPr>
        </p:nvSpPr>
        <p:spPr bwMode="ltGray">
          <a:xfrm>
            <a:off x="6814406" y="1793875"/>
            <a:ext cx="2054700" cy="2102400"/>
          </a:xfrm>
          <a:solidFill>
            <a:schemeClr val="bg2">
              <a:lumMod val="85000"/>
            </a:schemeClr>
          </a:solidFill>
        </p:spPr>
        <p:txBody>
          <a:bodyPr/>
          <a:lstStyle/>
          <a:p>
            <a:r>
              <a:rPr lang="de-DE" noProof="0"/>
              <a:t>Bild durch Klicken auf Symbol hinzufügen</a:t>
            </a:r>
            <a:endParaRPr lang="en-GB" noProof="0" dirty="0"/>
          </a:p>
        </p:txBody>
      </p:sp>
      <p:sp>
        <p:nvSpPr>
          <p:cNvPr id="18" name="Picture Placeholder 8"/>
          <p:cNvSpPr>
            <a:spLocks noGrp="1"/>
          </p:cNvSpPr>
          <p:nvPr>
            <p:ph type="pic" sz="quarter" idx="19"/>
          </p:nvPr>
        </p:nvSpPr>
        <p:spPr bwMode="ltGray">
          <a:xfrm>
            <a:off x="404813" y="3997813"/>
            <a:ext cx="2054700" cy="2102400"/>
          </a:xfrm>
          <a:solidFill>
            <a:schemeClr val="bg2">
              <a:lumMod val="85000"/>
            </a:schemeClr>
          </a:solidFill>
        </p:spPr>
        <p:txBody>
          <a:bodyPr/>
          <a:lstStyle/>
          <a:p>
            <a:r>
              <a:rPr lang="de-DE" noProof="0"/>
              <a:t>Bild durch Klicken auf Symbol hinzufügen</a:t>
            </a:r>
            <a:endParaRPr lang="en-GB" noProof="0" dirty="0"/>
          </a:p>
        </p:txBody>
      </p:sp>
      <p:sp>
        <p:nvSpPr>
          <p:cNvPr id="19" name="Picture Placeholder 8"/>
          <p:cNvSpPr>
            <a:spLocks noGrp="1"/>
          </p:cNvSpPr>
          <p:nvPr>
            <p:ph type="pic" sz="quarter" idx="20"/>
          </p:nvPr>
        </p:nvSpPr>
        <p:spPr bwMode="ltGray">
          <a:xfrm>
            <a:off x="2541343" y="3997813"/>
            <a:ext cx="2054700" cy="2102400"/>
          </a:xfrm>
          <a:solidFill>
            <a:schemeClr val="bg2">
              <a:lumMod val="85000"/>
            </a:schemeClr>
          </a:solidFill>
        </p:spPr>
        <p:txBody>
          <a:bodyPr/>
          <a:lstStyle/>
          <a:p>
            <a:r>
              <a:rPr lang="de-DE" noProof="0"/>
              <a:t>Bild durch Klicken auf Symbol hinzufügen</a:t>
            </a:r>
            <a:endParaRPr lang="en-GB" noProof="0" dirty="0"/>
          </a:p>
        </p:txBody>
      </p:sp>
      <p:sp>
        <p:nvSpPr>
          <p:cNvPr id="20" name="Picture Placeholder 8"/>
          <p:cNvSpPr>
            <a:spLocks noGrp="1"/>
          </p:cNvSpPr>
          <p:nvPr>
            <p:ph type="pic" sz="quarter" idx="21"/>
          </p:nvPr>
        </p:nvSpPr>
        <p:spPr bwMode="ltGray">
          <a:xfrm>
            <a:off x="4677875" y="3997813"/>
            <a:ext cx="2054700" cy="2102400"/>
          </a:xfrm>
          <a:solidFill>
            <a:schemeClr val="bg2">
              <a:lumMod val="85000"/>
            </a:schemeClr>
          </a:solidFill>
        </p:spPr>
        <p:txBody>
          <a:bodyPr/>
          <a:lstStyle/>
          <a:p>
            <a:r>
              <a:rPr lang="de-DE" noProof="0"/>
              <a:t>Bild durch Klicken auf Symbol hinzufügen</a:t>
            </a:r>
            <a:endParaRPr lang="en-GB" noProof="0" dirty="0"/>
          </a:p>
        </p:txBody>
      </p:sp>
      <p:sp>
        <p:nvSpPr>
          <p:cNvPr id="21" name="Picture Placeholder 8"/>
          <p:cNvSpPr>
            <a:spLocks noGrp="1"/>
          </p:cNvSpPr>
          <p:nvPr>
            <p:ph type="pic" sz="quarter" idx="22"/>
          </p:nvPr>
        </p:nvSpPr>
        <p:spPr bwMode="ltGray">
          <a:xfrm>
            <a:off x="6814406" y="3997813"/>
            <a:ext cx="2054700" cy="2102400"/>
          </a:xfrm>
          <a:solidFill>
            <a:schemeClr val="bg2">
              <a:lumMod val="85000"/>
            </a:schemeClr>
          </a:solidFill>
        </p:spPr>
        <p:txBody>
          <a:bodyPr/>
          <a:lstStyle/>
          <a:p>
            <a:r>
              <a:rPr lang="de-DE" noProof="0"/>
              <a:t>Bild durch Klicken auf Symbol hinzufügen</a:t>
            </a:r>
            <a:endParaRPr lang="en-GB" noProof="0" dirty="0"/>
          </a:p>
        </p:txBody>
      </p:sp>
    </p:spTree>
    <p:extLst>
      <p:ext uri="{BB962C8B-B14F-4D97-AF65-F5344CB8AC3E}">
        <p14:creationId xmlns:p14="http://schemas.microsoft.com/office/powerpoint/2010/main" val="6091846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Trenner Gelb 1">
    <p:spTree>
      <p:nvGrpSpPr>
        <p:cNvPr id="1" name=""/>
        <p:cNvGrpSpPr/>
        <p:nvPr/>
      </p:nvGrpSpPr>
      <p:grpSpPr>
        <a:xfrm>
          <a:off x="0" y="0"/>
          <a:ext cx="0" cy="0"/>
          <a:chOff x="0" y="0"/>
          <a:chExt cx="0" cy="0"/>
        </a:xfrm>
      </p:grpSpPr>
      <p:sp>
        <p:nvSpPr>
          <p:cNvPr id="7" name="Rectangle 6"/>
          <p:cNvSpPr/>
          <p:nvPr userDrawn="1"/>
        </p:nvSpPr>
        <p:spPr bwMode="hidden">
          <a:xfrm>
            <a:off x="0" y="0"/>
            <a:ext cx="914338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0" name="Picture 9"/>
          <p:cNvPicPr>
            <a:picLocks noChangeAspect="1"/>
          </p:cNvPicPr>
          <p:nvPr userDrawn="1"/>
        </p:nvPicPr>
        <p:blipFill rotWithShape="1">
          <a:blip r:embed="rId2"/>
          <a:srcRect t="6697" r="606" b="7381"/>
          <a:stretch/>
        </p:blipFill>
        <p:spPr bwMode="hidden">
          <a:xfrm>
            <a:off x="3574834" y="1"/>
            <a:ext cx="5568552" cy="6096000"/>
          </a:xfrm>
          <a:prstGeom prst="rect">
            <a:avLst/>
          </a:prstGeom>
        </p:spPr>
      </p:pic>
      <p:sp>
        <p:nvSpPr>
          <p:cNvPr id="2" name="Title 1"/>
          <p:cNvSpPr>
            <a:spLocks noGrp="1"/>
          </p:cNvSpPr>
          <p:nvPr>
            <p:ph type="title" hasCustomPrompt="1"/>
          </p:nvPr>
        </p:nvSpPr>
        <p:spPr>
          <a:xfrm>
            <a:off x="403624" y="1660535"/>
            <a:ext cx="1343025"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p:nvPr>
        </p:nvSpPr>
        <p:spPr>
          <a:xfrm>
            <a:off x="1828801" y="1748941"/>
            <a:ext cx="5614988"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a:t>Textmasterformat bearbeiten</a:t>
            </a:r>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36469906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renner Gelb 2">
    <p:spTree>
      <p:nvGrpSpPr>
        <p:cNvPr id="1" name=""/>
        <p:cNvGrpSpPr/>
        <p:nvPr/>
      </p:nvGrpSpPr>
      <p:grpSpPr>
        <a:xfrm>
          <a:off x="0" y="0"/>
          <a:ext cx="0" cy="0"/>
          <a:chOff x="0" y="0"/>
          <a:chExt cx="0" cy="0"/>
        </a:xfrm>
      </p:grpSpPr>
      <p:sp>
        <p:nvSpPr>
          <p:cNvPr id="7" name="Rectangle 6"/>
          <p:cNvSpPr/>
          <p:nvPr userDrawn="1"/>
        </p:nvSpPr>
        <p:spPr bwMode="hidden">
          <a:xfrm>
            <a:off x="0" y="0"/>
            <a:ext cx="914338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9" name="Picture 8"/>
          <p:cNvPicPr>
            <a:picLocks noChangeAspect="1"/>
          </p:cNvPicPr>
          <p:nvPr userDrawn="1"/>
        </p:nvPicPr>
        <p:blipFill>
          <a:blip r:embed="rId2"/>
          <a:stretch>
            <a:fillRect/>
          </a:stretch>
        </p:blipFill>
        <p:spPr bwMode="hidden">
          <a:xfrm>
            <a:off x="1122777" y="0"/>
            <a:ext cx="3719087" cy="6105600"/>
          </a:xfrm>
          <a:prstGeom prst="rect">
            <a:avLst/>
          </a:prstGeom>
        </p:spPr>
      </p:pic>
      <p:sp>
        <p:nvSpPr>
          <p:cNvPr id="2" name="Title 1"/>
          <p:cNvSpPr>
            <a:spLocks noGrp="1"/>
          </p:cNvSpPr>
          <p:nvPr>
            <p:ph type="title" hasCustomPrompt="1"/>
          </p:nvPr>
        </p:nvSpPr>
        <p:spPr>
          <a:xfrm>
            <a:off x="403624" y="1660535"/>
            <a:ext cx="1343025"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p:nvPr>
        </p:nvSpPr>
        <p:spPr>
          <a:xfrm>
            <a:off x="1828801" y="1748941"/>
            <a:ext cx="5614988"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a:t>Textmasterformat bearbeiten</a:t>
            </a:r>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30365483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renner Gelb 3">
    <p:spTree>
      <p:nvGrpSpPr>
        <p:cNvPr id="1" name=""/>
        <p:cNvGrpSpPr/>
        <p:nvPr/>
      </p:nvGrpSpPr>
      <p:grpSpPr>
        <a:xfrm>
          <a:off x="0" y="0"/>
          <a:ext cx="0" cy="0"/>
          <a:chOff x="0" y="0"/>
          <a:chExt cx="0" cy="0"/>
        </a:xfrm>
      </p:grpSpPr>
      <p:sp>
        <p:nvSpPr>
          <p:cNvPr id="7" name="Rectangle 6"/>
          <p:cNvSpPr/>
          <p:nvPr userDrawn="1"/>
        </p:nvSpPr>
        <p:spPr bwMode="hidden">
          <a:xfrm>
            <a:off x="0" y="0"/>
            <a:ext cx="914338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0" name="Rectangle 9"/>
          <p:cNvSpPr/>
          <p:nvPr userDrawn="1"/>
        </p:nvSpPr>
        <p:spPr bwMode="hidden">
          <a:xfrm>
            <a:off x="0" y="1172308"/>
            <a:ext cx="9143386"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hasCustomPrompt="1"/>
          </p:nvPr>
        </p:nvSpPr>
        <p:spPr>
          <a:xfrm>
            <a:off x="403624" y="1660535"/>
            <a:ext cx="1343025"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p:nvPr>
        </p:nvSpPr>
        <p:spPr>
          <a:xfrm>
            <a:off x="1828801" y="1748941"/>
            <a:ext cx="5614988"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30186478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Trenner Gelb 4">
    <p:spTree>
      <p:nvGrpSpPr>
        <p:cNvPr id="1" name=""/>
        <p:cNvGrpSpPr/>
        <p:nvPr/>
      </p:nvGrpSpPr>
      <p:grpSpPr>
        <a:xfrm>
          <a:off x="0" y="0"/>
          <a:ext cx="0" cy="0"/>
          <a:chOff x="0" y="0"/>
          <a:chExt cx="0" cy="0"/>
        </a:xfrm>
      </p:grpSpPr>
      <p:sp>
        <p:nvSpPr>
          <p:cNvPr id="7" name="Rectangle 6"/>
          <p:cNvSpPr/>
          <p:nvPr userDrawn="1"/>
        </p:nvSpPr>
        <p:spPr bwMode="hidden">
          <a:xfrm>
            <a:off x="0" y="0"/>
            <a:ext cx="914338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9" name="Picture 8"/>
          <p:cNvPicPr>
            <a:picLocks noChangeAspect="1"/>
          </p:cNvPicPr>
          <p:nvPr userDrawn="1"/>
        </p:nvPicPr>
        <p:blipFill rotWithShape="1">
          <a:blip r:embed="rId2"/>
          <a:srcRect t="11843" b="12033"/>
          <a:stretch/>
        </p:blipFill>
        <p:spPr bwMode="hidden">
          <a:xfrm>
            <a:off x="1828800" y="-15241"/>
            <a:ext cx="3143250" cy="6111241"/>
          </a:xfrm>
          <a:prstGeom prst="rect">
            <a:avLst/>
          </a:prstGeom>
        </p:spPr>
      </p:pic>
      <p:sp>
        <p:nvSpPr>
          <p:cNvPr id="2" name="Title 1"/>
          <p:cNvSpPr>
            <a:spLocks noGrp="1"/>
          </p:cNvSpPr>
          <p:nvPr>
            <p:ph type="title" hasCustomPrompt="1"/>
          </p:nvPr>
        </p:nvSpPr>
        <p:spPr>
          <a:xfrm>
            <a:off x="403624" y="1660535"/>
            <a:ext cx="1343025"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p:nvPr>
        </p:nvSpPr>
        <p:spPr>
          <a:xfrm>
            <a:off x="1828801" y="1748941"/>
            <a:ext cx="5614988"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6954434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Trenner Gelb 5">
    <p:spTree>
      <p:nvGrpSpPr>
        <p:cNvPr id="1" name=""/>
        <p:cNvGrpSpPr/>
        <p:nvPr/>
      </p:nvGrpSpPr>
      <p:grpSpPr>
        <a:xfrm>
          <a:off x="0" y="0"/>
          <a:ext cx="0" cy="0"/>
          <a:chOff x="0" y="0"/>
          <a:chExt cx="0" cy="0"/>
        </a:xfrm>
      </p:grpSpPr>
      <p:sp>
        <p:nvSpPr>
          <p:cNvPr id="7" name="Rectangle 6"/>
          <p:cNvSpPr/>
          <p:nvPr userDrawn="1"/>
        </p:nvSpPr>
        <p:spPr bwMode="hidden">
          <a:xfrm>
            <a:off x="0" y="0"/>
            <a:ext cx="914338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0" name="Picture 9"/>
          <p:cNvPicPr>
            <a:picLocks noChangeAspect="1"/>
          </p:cNvPicPr>
          <p:nvPr userDrawn="1"/>
        </p:nvPicPr>
        <p:blipFill rotWithShape="1">
          <a:blip r:embed="rId2"/>
          <a:srcRect l="6683" t="13151" r="6607"/>
          <a:stretch/>
        </p:blipFill>
        <p:spPr bwMode="hidden">
          <a:xfrm>
            <a:off x="0" y="3"/>
            <a:ext cx="9144000" cy="5616213"/>
          </a:xfrm>
          <a:prstGeom prst="rect">
            <a:avLst/>
          </a:prstGeom>
        </p:spPr>
      </p:pic>
      <p:sp>
        <p:nvSpPr>
          <p:cNvPr id="2" name="Title 1"/>
          <p:cNvSpPr>
            <a:spLocks noGrp="1"/>
          </p:cNvSpPr>
          <p:nvPr>
            <p:ph type="title" hasCustomPrompt="1"/>
          </p:nvPr>
        </p:nvSpPr>
        <p:spPr>
          <a:xfrm>
            <a:off x="403624" y="1660535"/>
            <a:ext cx="1343025"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p:nvPr>
        </p:nvSpPr>
        <p:spPr>
          <a:xfrm>
            <a:off x="1828801" y="1748941"/>
            <a:ext cx="5614988"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1513005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ussage 1, Weiß 36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0089CB"/>
          </a:solidFill>
          <a:ln>
            <a:solidFill>
              <a:srgbClr val="008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9" name="Picture 8"/>
          <p:cNvPicPr>
            <a:picLocks noChangeAspect="1"/>
          </p:cNvPicPr>
          <p:nvPr userDrawn="1"/>
        </p:nvPicPr>
        <p:blipFill rotWithShape="1">
          <a:blip r:embed="rId2"/>
          <a:srcRect t="6697" r="606" b="7381"/>
          <a:stretch/>
        </p:blipFill>
        <p:spPr bwMode="hidden">
          <a:xfrm>
            <a:off x="3574834" y="1"/>
            <a:ext cx="5568552" cy="6096000"/>
          </a:xfrm>
          <a:prstGeom prst="rect">
            <a:avLst/>
          </a:prstGeom>
        </p:spPr>
      </p:pic>
      <p:sp>
        <p:nvSpPr>
          <p:cNvPr id="2" name="Title 1"/>
          <p:cNvSpPr>
            <a:spLocks noGrp="1"/>
          </p:cNvSpPr>
          <p:nvPr>
            <p:ph type="title"/>
          </p:nvPr>
        </p:nvSpPr>
        <p:spPr>
          <a:xfrm>
            <a:off x="405001" y="1747897"/>
            <a:ext cx="7038788" cy="3727939"/>
          </a:xfrm>
        </p:spPr>
        <p:txBody>
          <a:bodyPr/>
          <a:lstStyle>
            <a:lvl1pPr marL="282575" indent="-282575">
              <a:defRPr sz="36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22891555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renner Bild 1">
    <p:spTree>
      <p:nvGrpSpPr>
        <p:cNvPr id="1" name=""/>
        <p:cNvGrpSpPr/>
        <p:nvPr/>
      </p:nvGrpSpPr>
      <p:grpSpPr>
        <a:xfrm>
          <a:off x="0" y="0"/>
          <a:ext cx="0" cy="0"/>
          <a:chOff x="0" y="0"/>
          <a:chExt cx="0" cy="0"/>
        </a:xfrm>
      </p:grpSpPr>
      <p:sp>
        <p:nvSpPr>
          <p:cNvPr id="7" name="Rectangle 6"/>
          <p:cNvSpPr/>
          <p:nvPr userDrawn="1"/>
        </p:nvSpPr>
        <p:spPr bwMode="hidden">
          <a:xfrm>
            <a:off x="0" y="0"/>
            <a:ext cx="5305500" cy="609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1" name="Picture 10"/>
          <p:cNvPicPr>
            <a:picLocks noChangeAspect="1"/>
          </p:cNvPicPr>
          <p:nvPr userDrawn="1"/>
        </p:nvPicPr>
        <p:blipFill rotWithShape="1">
          <a:blip r:embed="rId2"/>
          <a:srcRect l="6290" t="12234" r="1276" b="3842"/>
          <a:stretch/>
        </p:blipFill>
        <p:spPr bwMode="hidden">
          <a:xfrm>
            <a:off x="1" y="-1"/>
            <a:ext cx="5301854" cy="6096001"/>
          </a:xfrm>
          <a:prstGeom prst="rect">
            <a:avLst/>
          </a:prstGeom>
        </p:spPr>
      </p:pic>
      <p:sp>
        <p:nvSpPr>
          <p:cNvPr id="2" name="Title 1"/>
          <p:cNvSpPr>
            <a:spLocks noGrp="1"/>
          </p:cNvSpPr>
          <p:nvPr>
            <p:ph type="title" hasCustomPrompt="1"/>
          </p:nvPr>
        </p:nvSpPr>
        <p:spPr>
          <a:xfrm>
            <a:off x="403624" y="1660535"/>
            <a:ext cx="1343025"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hasCustomPrompt="1"/>
          </p:nvPr>
        </p:nvSpPr>
        <p:spPr>
          <a:xfrm>
            <a:off x="1828802" y="1748941"/>
            <a:ext cx="3251915"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Trenn</a:t>
            </a:r>
            <a:r>
              <a:rPr lang="en-US" dirty="0"/>
              <a:t>text </a:t>
            </a:r>
            <a:r>
              <a:rPr lang="en-US" dirty="0" err="1"/>
              <a:t>bearbeiten</a:t>
            </a:r>
            <a:endParaRPr lang="en-US"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12" name="Picture Placeholder 12"/>
          <p:cNvSpPr>
            <a:spLocks noGrp="1"/>
          </p:cNvSpPr>
          <p:nvPr>
            <p:ph type="pic" sz="quarter" idx="13"/>
          </p:nvPr>
        </p:nvSpPr>
        <p:spPr bwMode="ltGray">
          <a:xfrm>
            <a:off x="5301854" y="0"/>
            <a:ext cx="3842147" cy="6096000"/>
          </a:xfrm>
        </p:spPr>
        <p:txBody>
          <a:bodyPr/>
          <a:lstStyle/>
          <a:p>
            <a:r>
              <a:rPr lang="de-DE"/>
              <a:t>Bild durch Klicken auf Symbol hinzufügen</a:t>
            </a:r>
            <a:endParaRPr lang="en-GB" dirty="0"/>
          </a:p>
        </p:txBody>
      </p:sp>
    </p:spTree>
    <p:extLst>
      <p:ext uri="{BB962C8B-B14F-4D97-AF65-F5344CB8AC3E}">
        <p14:creationId xmlns:p14="http://schemas.microsoft.com/office/powerpoint/2010/main" val="24625349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renner Bild 2">
    <p:spTree>
      <p:nvGrpSpPr>
        <p:cNvPr id="1" name=""/>
        <p:cNvGrpSpPr/>
        <p:nvPr/>
      </p:nvGrpSpPr>
      <p:grpSpPr>
        <a:xfrm>
          <a:off x="0" y="0"/>
          <a:ext cx="0" cy="0"/>
          <a:chOff x="0" y="0"/>
          <a:chExt cx="0" cy="0"/>
        </a:xfrm>
      </p:grpSpPr>
      <p:sp>
        <p:nvSpPr>
          <p:cNvPr id="7" name="Rectangle 6"/>
          <p:cNvSpPr/>
          <p:nvPr userDrawn="1"/>
        </p:nvSpPr>
        <p:spPr bwMode="hidden">
          <a:xfrm>
            <a:off x="0" y="0"/>
            <a:ext cx="5305500" cy="609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5" name="Picture 14"/>
          <p:cNvPicPr>
            <a:picLocks noChangeAspect="1"/>
          </p:cNvPicPr>
          <p:nvPr userDrawn="1"/>
        </p:nvPicPr>
        <p:blipFill rotWithShape="1">
          <a:blip r:embed="rId2"/>
          <a:srcRect l="6244" t="12239" r="1273" b="3848"/>
          <a:stretch/>
        </p:blipFill>
        <p:spPr bwMode="hidden">
          <a:xfrm>
            <a:off x="-3572" y="0"/>
            <a:ext cx="5305426" cy="6096000"/>
          </a:xfrm>
          <a:prstGeom prst="rect">
            <a:avLst/>
          </a:prstGeom>
        </p:spPr>
      </p:pic>
      <p:sp>
        <p:nvSpPr>
          <p:cNvPr id="2" name="Title 1"/>
          <p:cNvSpPr>
            <a:spLocks noGrp="1"/>
          </p:cNvSpPr>
          <p:nvPr>
            <p:ph type="title" hasCustomPrompt="1"/>
          </p:nvPr>
        </p:nvSpPr>
        <p:spPr>
          <a:xfrm>
            <a:off x="403624" y="1660535"/>
            <a:ext cx="1343025" cy="1742708"/>
          </a:xfrm>
        </p:spPr>
        <p:txBody>
          <a:bodyPr anchor="t" anchorCtr="0"/>
          <a:lstStyle>
            <a:lvl1pPr algn="l">
              <a:defRPr sz="9000" spc="-300">
                <a:solidFill>
                  <a:schemeClr val="tx2"/>
                </a:solidFill>
              </a:defRPr>
            </a:lvl1pPr>
          </a:lstStyle>
          <a:p>
            <a:r>
              <a:rPr lang="en-GB" noProof="0" dirty="0"/>
              <a:t>00</a:t>
            </a:r>
          </a:p>
        </p:txBody>
      </p:sp>
      <p:sp>
        <p:nvSpPr>
          <p:cNvPr id="3" name="Text Placeholder 2"/>
          <p:cNvSpPr>
            <a:spLocks noGrp="1"/>
          </p:cNvSpPr>
          <p:nvPr>
            <p:ph type="body" idx="1" hasCustomPrompt="1"/>
          </p:nvPr>
        </p:nvSpPr>
        <p:spPr>
          <a:xfrm>
            <a:off x="1828802" y="1748941"/>
            <a:ext cx="3251915"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Trenn</a:t>
            </a:r>
            <a:r>
              <a:rPr lang="en-US" dirty="0"/>
              <a:t>text </a:t>
            </a:r>
            <a:r>
              <a:rPr lang="en-US" dirty="0" err="1"/>
              <a:t>bearbeiten</a:t>
            </a:r>
            <a:endParaRPr lang="en-US"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13" name="Picture Placeholder 12"/>
          <p:cNvSpPr>
            <a:spLocks noGrp="1"/>
          </p:cNvSpPr>
          <p:nvPr>
            <p:ph type="pic" sz="quarter" idx="13"/>
          </p:nvPr>
        </p:nvSpPr>
        <p:spPr bwMode="ltGray">
          <a:xfrm>
            <a:off x="5301854" y="0"/>
            <a:ext cx="3842147" cy="6096000"/>
          </a:xfrm>
        </p:spPr>
        <p:txBody>
          <a:bodyPr/>
          <a:lstStyle/>
          <a:p>
            <a:r>
              <a:rPr lang="de-DE"/>
              <a:t>Bild durch Klicken auf Symbol hinzufügen</a:t>
            </a:r>
            <a:endParaRPr lang="en-GB" dirty="0"/>
          </a:p>
        </p:txBody>
      </p:sp>
    </p:spTree>
    <p:extLst>
      <p:ext uri="{BB962C8B-B14F-4D97-AF65-F5344CB8AC3E}">
        <p14:creationId xmlns:p14="http://schemas.microsoft.com/office/powerpoint/2010/main" val="3010058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renner Bild 3">
    <p:spTree>
      <p:nvGrpSpPr>
        <p:cNvPr id="1" name=""/>
        <p:cNvGrpSpPr/>
        <p:nvPr/>
      </p:nvGrpSpPr>
      <p:grpSpPr>
        <a:xfrm>
          <a:off x="0" y="0"/>
          <a:ext cx="0" cy="0"/>
          <a:chOff x="0" y="0"/>
          <a:chExt cx="0" cy="0"/>
        </a:xfrm>
      </p:grpSpPr>
      <p:sp>
        <p:nvSpPr>
          <p:cNvPr id="7" name="Rectangle 6"/>
          <p:cNvSpPr/>
          <p:nvPr userDrawn="1"/>
        </p:nvSpPr>
        <p:spPr bwMode="hidden">
          <a:xfrm>
            <a:off x="1" y="0"/>
            <a:ext cx="5301854"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9" name="Picture 8"/>
          <p:cNvPicPr>
            <a:picLocks noChangeAspect="1"/>
          </p:cNvPicPr>
          <p:nvPr userDrawn="1"/>
        </p:nvPicPr>
        <p:blipFill rotWithShape="1">
          <a:blip r:embed="rId2"/>
          <a:srcRect t="4467" b="14201"/>
          <a:stretch/>
        </p:blipFill>
        <p:spPr>
          <a:xfrm>
            <a:off x="1" y="0"/>
            <a:ext cx="2934629" cy="6096000"/>
          </a:xfrm>
          <a:prstGeom prst="rect">
            <a:avLst/>
          </a:prstGeom>
        </p:spPr>
      </p:pic>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2" name="Title 1"/>
          <p:cNvSpPr>
            <a:spLocks noGrp="1"/>
          </p:cNvSpPr>
          <p:nvPr>
            <p:ph type="title" hasCustomPrompt="1"/>
          </p:nvPr>
        </p:nvSpPr>
        <p:spPr>
          <a:xfrm>
            <a:off x="403624" y="1660535"/>
            <a:ext cx="1343025" cy="1742708"/>
          </a:xfrm>
        </p:spPr>
        <p:txBody>
          <a:bodyPr anchor="t" anchorCtr="0"/>
          <a:lstStyle>
            <a:lvl1pPr algn="l">
              <a:defRPr sz="9000" spc="-300">
                <a:solidFill>
                  <a:schemeClr val="tx2"/>
                </a:solidFill>
              </a:defRPr>
            </a:lvl1pPr>
          </a:lstStyle>
          <a:p>
            <a:r>
              <a:rPr lang="en-GB" noProof="0" dirty="0"/>
              <a:t>00</a:t>
            </a:r>
          </a:p>
        </p:txBody>
      </p:sp>
      <p:sp>
        <p:nvSpPr>
          <p:cNvPr id="10" name="Picture Placeholder 12"/>
          <p:cNvSpPr>
            <a:spLocks noGrp="1"/>
          </p:cNvSpPr>
          <p:nvPr>
            <p:ph type="pic" sz="quarter" idx="13"/>
          </p:nvPr>
        </p:nvSpPr>
        <p:spPr bwMode="ltGray">
          <a:xfrm>
            <a:off x="5301854" y="0"/>
            <a:ext cx="3842147" cy="6096000"/>
          </a:xfrm>
        </p:spPr>
        <p:txBody>
          <a:bodyPr/>
          <a:lstStyle/>
          <a:p>
            <a:r>
              <a:rPr lang="de-DE"/>
              <a:t>Bild durch Klicken auf Symbol hinzufügen</a:t>
            </a:r>
            <a:endParaRPr lang="en-GB" dirty="0"/>
          </a:p>
        </p:txBody>
      </p:sp>
      <p:sp>
        <p:nvSpPr>
          <p:cNvPr id="13" name="Text Placeholder 2"/>
          <p:cNvSpPr>
            <a:spLocks noGrp="1"/>
          </p:cNvSpPr>
          <p:nvPr>
            <p:ph type="body" idx="1" hasCustomPrompt="1"/>
          </p:nvPr>
        </p:nvSpPr>
        <p:spPr>
          <a:xfrm>
            <a:off x="1828802" y="1748941"/>
            <a:ext cx="3251915"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Trenn</a:t>
            </a:r>
            <a:r>
              <a:rPr lang="en-US" dirty="0"/>
              <a:t>text </a:t>
            </a:r>
            <a:r>
              <a:rPr lang="en-US" dirty="0" err="1"/>
              <a:t>bearbeiten</a:t>
            </a:r>
            <a:endParaRPr lang="en-US" dirty="0"/>
          </a:p>
        </p:txBody>
      </p:sp>
    </p:spTree>
    <p:extLst>
      <p:ext uri="{BB962C8B-B14F-4D97-AF65-F5344CB8AC3E}">
        <p14:creationId xmlns:p14="http://schemas.microsoft.com/office/powerpoint/2010/main" val="23144227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renner Bild 4">
    <p:spTree>
      <p:nvGrpSpPr>
        <p:cNvPr id="1" name=""/>
        <p:cNvGrpSpPr/>
        <p:nvPr/>
      </p:nvGrpSpPr>
      <p:grpSpPr>
        <a:xfrm>
          <a:off x="0" y="0"/>
          <a:ext cx="0" cy="0"/>
          <a:chOff x="0" y="0"/>
          <a:chExt cx="0" cy="0"/>
        </a:xfrm>
      </p:grpSpPr>
      <p:sp>
        <p:nvSpPr>
          <p:cNvPr id="7" name="Rectangle 6"/>
          <p:cNvSpPr/>
          <p:nvPr userDrawn="1"/>
        </p:nvSpPr>
        <p:spPr bwMode="hidden">
          <a:xfrm>
            <a:off x="2" y="0"/>
            <a:ext cx="5301853"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9" name="Picture 8"/>
          <p:cNvPicPr>
            <a:picLocks noChangeAspect="1"/>
          </p:cNvPicPr>
          <p:nvPr userDrawn="1"/>
        </p:nvPicPr>
        <p:blipFill rotWithShape="1">
          <a:blip r:embed="rId2"/>
          <a:srcRect t="4467" b="14201"/>
          <a:stretch/>
        </p:blipFill>
        <p:spPr>
          <a:xfrm>
            <a:off x="1" y="0"/>
            <a:ext cx="2934629" cy="6096000"/>
          </a:xfrm>
          <a:prstGeom prst="rect">
            <a:avLst/>
          </a:prstGeom>
        </p:spPr>
      </p:pic>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3" name="Text Placeholder 2"/>
          <p:cNvSpPr>
            <a:spLocks noGrp="1"/>
          </p:cNvSpPr>
          <p:nvPr>
            <p:ph type="body" idx="1" hasCustomPrompt="1"/>
          </p:nvPr>
        </p:nvSpPr>
        <p:spPr>
          <a:xfrm>
            <a:off x="1828800" y="1748941"/>
            <a:ext cx="3250800" cy="1680063"/>
          </a:xfrm>
        </p:spPr>
        <p:txBody>
          <a:bodyPr/>
          <a:lstStyle>
            <a:lvl1pPr marL="0" indent="0">
              <a:buNone/>
              <a:defRPr sz="3600" b="1" cap="all" baseline="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Trenn</a:t>
            </a:r>
            <a:r>
              <a:rPr lang="en-US" dirty="0"/>
              <a:t>text </a:t>
            </a:r>
            <a:r>
              <a:rPr lang="en-US" dirty="0" err="1"/>
              <a:t>bearbeiten</a:t>
            </a:r>
            <a:endParaRPr lang="en-US" dirty="0"/>
          </a:p>
        </p:txBody>
      </p:sp>
      <p:sp>
        <p:nvSpPr>
          <p:cNvPr id="2" name="Title 1"/>
          <p:cNvSpPr>
            <a:spLocks noGrp="1"/>
          </p:cNvSpPr>
          <p:nvPr>
            <p:ph type="title" hasCustomPrompt="1"/>
          </p:nvPr>
        </p:nvSpPr>
        <p:spPr>
          <a:xfrm>
            <a:off x="403624" y="1660535"/>
            <a:ext cx="1343025" cy="1742708"/>
          </a:xfrm>
        </p:spPr>
        <p:txBody>
          <a:bodyPr anchor="t" anchorCtr="0"/>
          <a:lstStyle>
            <a:lvl1pPr algn="l">
              <a:defRPr sz="9000" spc="-300">
                <a:solidFill>
                  <a:schemeClr val="accent2"/>
                </a:solidFill>
              </a:defRPr>
            </a:lvl1pPr>
          </a:lstStyle>
          <a:p>
            <a:r>
              <a:rPr lang="en-US" dirty="0"/>
              <a:t>00</a:t>
            </a:r>
            <a:endParaRPr lang="en-GB" dirty="0"/>
          </a:p>
        </p:txBody>
      </p:sp>
      <p:sp>
        <p:nvSpPr>
          <p:cNvPr id="10" name="Picture Placeholder 12"/>
          <p:cNvSpPr>
            <a:spLocks noGrp="1"/>
          </p:cNvSpPr>
          <p:nvPr>
            <p:ph type="pic" sz="quarter" idx="13"/>
          </p:nvPr>
        </p:nvSpPr>
        <p:spPr bwMode="ltGray">
          <a:xfrm>
            <a:off x="5301854" y="0"/>
            <a:ext cx="3842147" cy="6096000"/>
          </a:xfrm>
        </p:spPr>
        <p:txBody>
          <a:bodyPr/>
          <a:lstStyle/>
          <a:p>
            <a:r>
              <a:rPr lang="de-DE"/>
              <a:t>Bild durch Klicken auf Symbol hinzufügen</a:t>
            </a:r>
            <a:endParaRPr lang="en-GB" dirty="0"/>
          </a:p>
        </p:txBody>
      </p:sp>
    </p:spTree>
    <p:extLst>
      <p:ext uri="{BB962C8B-B14F-4D97-AF65-F5344CB8AC3E}">
        <p14:creationId xmlns:p14="http://schemas.microsoft.com/office/powerpoint/2010/main" val="28807732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renner Bild 5">
    <p:spTree>
      <p:nvGrpSpPr>
        <p:cNvPr id="1" name=""/>
        <p:cNvGrpSpPr/>
        <p:nvPr/>
      </p:nvGrpSpPr>
      <p:grpSpPr>
        <a:xfrm>
          <a:off x="0" y="0"/>
          <a:ext cx="0" cy="0"/>
          <a:chOff x="0" y="0"/>
          <a:chExt cx="0" cy="0"/>
        </a:xfrm>
      </p:grpSpPr>
      <p:sp>
        <p:nvSpPr>
          <p:cNvPr id="7" name="Rectangle 6"/>
          <p:cNvSpPr/>
          <p:nvPr userDrawn="1"/>
        </p:nvSpPr>
        <p:spPr bwMode="hidden">
          <a:xfrm>
            <a:off x="1" y="0"/>
            <a:ext cx="5301854"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9" name="Picture 9"/>
          <p:cNvPicPr>
            <a:picLocks noChangeAspect="1"/>
          </p:cNvPicPr>
          <p:nvPr userDrawn="1"/>
        </p:nvPicPr>
        <p:blipFill rotWithShape="1">
          <a:blip r:embed="rId2"/>
          <a:srcRect t="4483" b="14196"/>
          <a:stretch/>
        </p:blipFill>
        <p:spPr>
          <a:xfrm>
            <a:off x="2" y="1"/>
            <a:ext cx="2935043" cy="6096000"/>
          </a:xfrm>
          <a:prstGeom prst="rect">
            <a:avLst/>
          </a:prstGeom>
          <a:noFill/>
        </p:spPr>
      </p:pic>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3" name="Text Placeholder 2"/>
          <p:cNvSpPr>
            <a:spLocks noGrp="1"/>
          </p:cNvSpPr>
          <p:nvPr>
            <p:ph type="body" idx="1" hasCustomPrompt="1"/>
          </p:nvPr>
        </p:nvSpPr>
        <p:spPr>
          <a:xfrm>
            <a:off x="1828800" y="1748941"/>
            <a:ext cx="3250800" cy="1680063"/>
          </a:xfrm>
        </p:spPr>
        <p:txBody>
          <a:bodyPr/>
          <a:lstStyle>
            <a:lvl1pPr marL="0" indent="0">
              <a:buNone/>
              <a:defRPr sz="3600" b="1" cap="all" baseline="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Trenn</a:t>
            </a:r>
            <a:r>
              <a:rPr lang="en-US" dirty="0"/>
              <a:t>text </a:t>
            </a:r>
            <a:r>
              <a:rPr lang="en-US" dirty="0" err="1"/>
              <a:t>bearbeiten</a:t>
            </a:r>
            <a:endParaRPr lang="en-US" dirty="0"/>
          </a:p>
        </p:txBody>
      </p:sp>
      <p:sp>
        <p:nvSpPr>
          <p:cNvPr id="2" name="Title 1"/>
          <p:cNvSpPr>
            <a:spLocks noGrp="1"/>
          </p:cNvSpPr>
          <p:nvPr>
            <p:ph type="title" hasCustomPrompt="1"/>
          </p:nvPr>
        </p:nvSpPr>
        <p:spPr>
          <a:xfrm>
            <a:off x="403624" y="1660535"/>
            <a:ext cx="1343025" cy="1742708"/>
          </a:xfrm>
        </p:spPr>
        <p:txBody>
          <a:bodyPr anchor="t" anchorCtr="0"/>
          <a:lstStyle>
            <a:lvl1pPr algn="l">
              <a:defRPr sz="9000" spc="-300">
                <a:solidFill>
                  <a:schemeClr val="accent2"/>
                </a:solidFill>
              </a:defRPr>
            </a:lvl1pPr>
          </a:lstStyle>
          <a:p>
            <a:r>
              <a:rPr lang="en-GB" noProof="0" dirty="0"/>
              <a:t>00</a:t>
            </a:r>
          </a:p>
        </p:txBody>
      </p:sp>
      <p:sp>
        <p:nvSpPr>
          <p:cNvPr id="10" name="Picture Placeholder 12"/>
          <p:cNvSpPr>
            <a:spLocks noGrp="1"/>
          </p:cNvSpPr>
          <p:nvPr>
            <p:ph type="pic" sz="quarter" idx="13"/>
          </p:nvPr>
        </p:nvSpPr>
        <p:spPr bwMode="ltGray">
          <a:xfrm>
            <a:off x="5301854" y="0"/>
            <a:ext cx="3842147" cy="6096000"/>
          </a:xfrm>
        </p:spPr>
        <p:txBody>
          <a:bodyPr/>
          <a:lstStyle/>
          <a:p>
            <a:r>
              <a:rPr lang="de-DE"/>
              <a:t>Bild durch Klicken auf Symbol hinzufügen</a:t>
            </a:r>
            <a:endParaRPr lang="en-GB" dirty="0"/>
          </a:p>
        </p:txBody>
      </p:sp>
    </p:spTree>
    <p:extLst>
      <p:ext uri="{BB962C8B-B14F-4D97-AF65-F5344CB8AC3E}">
        <p14:creationId xmlns:p14="http://schemas.microsoft.com/office/powerpoint/2010/main" val="35364359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renner Bild 6">
    <p:spTree>
      <p:nvGrpSpPr>
        <p:cNvPr id="1" name=""/>
        <p:cNvGrpSpPr/>
        <p:nvPr/>
      </p:nvGrpSpPr>
      <p:grpSpPr>
        <a:xfrm>
          <a:off x="0" y="0"/>
          <a:ext cx="0" cy="0"/>
          <a:chOff x="0" y="0"/>
          <a:chExt cx="0" cy="0"/>
        </a:xfrm>
      </p:grpSpPr>
      <p:sp>
        <p:nvSpPr>
          <p:cNvPr id="7" name="Rectangle 6"/>
          <p:cNvSpPr/>
          <p:nvPr userDrawn="1"/>
        </p:nvSpPr>
        <p:spPr bwMode="hidden">
          <a:xfrm>
            <a:off x="1" y="0"/>
            <a:ext cx="5301854"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9" name="Picture 9"/>
          <p:cNvPicPr>
            <a:picLocks noChangeAspect="1"/>
          </p:cNvPicPr>
          <p:nvPr userDrawn="1"/>
        </p:nvPicPr>
        <p:blipFill rotWithShape="1">
          <a:blip r:embed="rId2"/>
          <a:srcRect t="4483" b="14196"/>
          <a:stretch/>
        </p:blipFill>
        <p:spPr>
          <a:xfrm>
            <a:off x="2" y="0"/>
            <a:ext cx="2935043" cy="6096000"/>
          </a:xfrm>
          <a:prstGeom prst="rect">
            <a:avLst/>
          </a:prstGeom>
          <a:noFill/>
        </p:spPr>
      </p:pic>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3" name="Text Placeholder 2"/>
          <p:cNvSpPr>
            <a:spLocks noGrp="1"/>
          </p:cNvSpPr>
          <p:nvPr>
            <p:ph type="body" idx="1" hasCustomPrompt="1"/>
          </p:nvPr>
        </p:nvSpPr>
        <p:spPr>
          <a:xfrm>
            <a:off x="1828800" y="1748941"/>
            <a:ext cx="325080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Trenn</a:t>
            </a:r>
            <a:r>
              <a:rPr lang="en-US" dirty="0"/>
              <a:t>text </a:t>
            </a:r>
            <a:r>
              <a:rPr lang="en-US" dirty="0" err="1"/>
              <a:t>bearbeiten</a:t>
            </a:r>
            <a:endParaRPr lang="en-US" dirty="0"/>
          </a:p>
        </p:txBody>
      </p:sp>
      <p:sp>
        <p:nvSpPr>
          <p:cNvPr id="2" name="Title 1"/>
          <p:cNvSpPr>
            <a:spLocks noGrp="1"/>
          </p:cNvSpPr>
          <p:nvPr>
            <p:ph type="title" hasCustomPrompt="1"/>
          </p:nvPr>
        </p:nvSpPr>
        <p:spPr>
          <a:xfrm>
            <a:off x="403624" y="1660535"/>
            <a:ext cx="1343025" cy="1742708"/>
          </a:xfrm>
        </p:spPr>
        <p:txBody>
          <a:bodyPr anchor="t" anchorCtr="0"/>
          <a:lstStyle>
            <a:lvl1pPr algn="l">
              <a:defRPr sz="9000" spc="-300">
                <a:solidFill>
                  <a:schemeClr val="bg2"/>
                </a:solidFill>
              </a:defRPr>
            </a:lvl1pPr>
          </a:lstStyle>
          <a:p>
            <a:r>
              <a:rPr lang="en-GB" noProof="0" dirty="0"/>
              <a:t>00</a:t>
            </a:r>
          </a:p>
        </p:txBody>
      </p:sp>
      <p:sp>
        <p:nvSpPr>
          <p:cNvPr id="10" name="Picture Placeholder 12"/>
          <p:cNvSpPr>
            <a:spLocks noGrp="1"/>
          </p:cNvSpPr>
          <p:nvPr>
            <p:ph type="pic" sz="quarter" idx="13"/>
          </p:nvPr>
        </p:nvSpPr>
        <p:spPr bwMode="ltGray">
          <a:xfrm>
            <a:off x="5301854" y="0"/>
            <a:ext cx="3842147" cy="6096000"/>
          </a:xfrm>
        </p:spPr>
        <p:txBody>
          <a:bodyPr/>
          <a:lstStyle/>
          <a:p>
            <a:r>
              <a:rPr lang="de-DE"/>
              <a:t>Bild durch Klicken auf Symbol hinzufügen</a:t>
            </a:r>
            <a:endParaRPr lang="en-GB" dirty="0"/>
          </a:p>
        </p:txBody>
      </p:sp>
    </p:spTree>
    <p:extLst>
      <p:ext uri="{BB962C8B-B14F-4D97-AF65-F5344CB8AC3E}">
        <p14:creationId xmlns:p14="http://schemas.microsoft.com/office/powerpoint/2010/main" val="4328291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renner Bild 7">
    <p:spTree>
      <p:nvGrpSpPr>
        <p:cNvPr id="1" name=""/>
        <p:cNvGrpSpPr/>
        <p:nvPr/>
      </p:nvGrpSpPr>
      <p:grpSpPr>
        <a:xfrm>
          <a:off x="0" y="0"/>
          <a:ext cx="0" cy="0"/>
          <a:chOff x="0" y="0"/>
          <a:chExt cx="0" cy="0"/>
        </a:xfrm>
      </p:grpSpPr>
      <p:sp>
        <p:nvSpPr>
          <p:cNvPr id="7" name="Rectangle 6"/>
          <p:cNvSpPr/>
          <p:nvPr userDrawn="1"/>
        </p:nvSpPr>
        <p:spPr bwMode="hidden">
          <a:xfrm>
            <a:off x="0" y="0"/>
            <a:ext cx="914338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1" name="Picture Placeholder 10"/>
          <p:cNvSpPr>
            <a:spLocks noGrp="1"/>
          </p:cNvSpPr>
          <p:nvPr>
            <p:ph type="pic" sz="quarter" idx="13"/>
          </p:nvPr>
        </p:nvSpPr>
        <p:spPr bwMode="ltGray">
          <a:xfrm>
            <a:off x="0" y="1173600"/>
            <a:ext cx="9142810" cy="4320000"/>
          </a:xfrm>
        </p:spPr>
        <p:txBody>
          <a:bodyPr/>
          <a:lstStyle/>
          <a:p>
            <a:r>
              <a:rPr lang="de-DE"/>
              <a:t>Bild durch Klicken auf Symbol hinzufügen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2" name="Title 1"/>
          <p:cNvSpPr>
            <a:spLocks noGrp="1"/>
          </p:cNvSpPr>
          <p:nvPr>
            <p:ph type="title" hasCustomPrompt="1"/>
          </p:nvPr>
        </p:nvSpPr>
        <p:spPr>
          <a:xfrm>
            <a:off x="403624" y="1660535"/>
            <a:ext cx="1343025" cy="1742708"/>
          </a:xfrm>
        </p:spPr>
        <p:txBody>
          <a:bodyPr anchor="t" anchorCtr="0"/>
          <a:lstStyle>
            <a:lvl1pPr algn="l">
              <a:defRPr sz="9000" spc="-300">
                <a:solidFill>
                  <a:schemeClr val="tx2"/>
                </a:solidFill>
              </a:defRPr>
            </a:lvl1pPr>
          </a:lstStyle>
          <a:p>
            <a:r>
              <a:rPr lang="en-GB" noProof="0" dirty="0"/>
              <a:t>00</a:t>
            </a:r>
          </a:p>
        </p:txBody>
      </p:sp>
      <p:sp>
        <p:nvSpPr>
          <p:cNvPr id="3" name="Text Placeholder 2"/>
          <p:cNvSpPr>
            <a:spLocks noGrp="1"/>
          </p:cNvSpPr>
          <p:nvPr>
            <p:ph type="body" idx="1" hasCustomPrompt="1"/>
          </p:nvPr>
        </p:nvSpPr>
        <p:spPr>
          <a:xfrm>
            <a:off x="1828801" y="1748941"/>
            <a:ext cx="5614988"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Trenn</a:t>
            </a:r>
            <a:r>
              <a:rPr lang="en-US" dirty="0"/>
              <a:t>text </a:t>
            </a:r>
            <a:r>
              <a:rPr lang="en-US" dirty="0" err="1"/>
              <a:t>bearbeiten</a:t>
            </a:r>
            <a:endParaRPr lang="en-US" dirty="0"/>
          </a:p>
        </p:txBody>
      </p:sp>
    </p:spTree>
    <p:extLst>
      <p:ext uri="{BB962C8B-B14F-4D97-AF65-F5344CB8AC3E}">
        <p14:creationId xmlns:p14="http://schemas.microsoft.com/office/powerpoint/2010/main" val="29400999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renner Bild 8">
    <p:spTree>
      <p:nvGrpSpPr>
        <p:cNvPr id="1" name=""/>
        <p:cNvGrpSpPr/>
        <p:nvPr/>
      </p:nvGrpSpPr>
      <p:grpSpPr>
        <a:xfrm>
          <a:off x="0" y="0"/>
          <a:ext cx="0" cy="0"/>
          <a:chOff x="0" y="0"/>
          <a:chExt cx="0" cy="0"/>
        </a:xfrm>
      </p:grpSpPr>
      <p:sp>
        <p:nvSpPr>
          <p:cNvPr id="7" name="Rectangle 6"/>
          <p:cNvSpPr/>
          <p:nvPr userDrawn="1"/>
        </p:nvSpPr>
        <p:spPr bwMode="hidden">
          <a:xfrm>
            <a:off x="0" y="0"/>
            <a:ext cx="9143386"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1" name="Picture Placeholder 10"/>
          <p:cNvSpPr>
            <a:spLocks noGrp="1"/>
          </p:cNvSpPr>
          <p:nvPr>
            <p:ph type="pic" sz="quarter" idx="13"/>
          </p:nvPr>
        </p:nvSpPr>
        <p:spPr bwMode="ltGray">
          <a:xfrm>
            <a:off x="0" y="1173600"/>
            <a:ext cx="9142810" cy="4320000"/>
          </a:xfrm>
        </p:spPr>
        <p:txBody>
          <a:bodyPr/>
          <a:lstStyle/>
          <a:p>
            <a:r>
              <a:rPr lang="de-DE"/>
              <a:t>Bild durch Klicken auf Symbol hinzufügen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2" name="Title 1"/>
          <p:cNvSpPr>
            <a:spLocks noGrp="1"/>
          </p:cNvSpPr>
          <p:nvPr>
            <p:ph type="title" hasCustomPrompt="1"/>
          </p:nvPr>
        </p:nvSpPr>
        <p:spPr>
          <a:xfrm>
            <a:off x="403624" y="1660535"/>
            <a:ext cx="1343025" cy="1742708"/>
          </a:xfrm>
        </p:spPr>
        <p:txBody>
          <a:bodyPr anchor="t" anchorCtr="0"/>
          <a:lstStyle>
            <a:lvl1pPr algn="l">
              <a:defRPr sz="9000" spc="-300">
                <a:solidFill>
                  <a:schemeClr val="tx2"/>
                </a:solidFill>
              </a:defRPr>
            </a:lvl1pPr>
          </a:lstStyle>
          <a:p>
            <a:r>
              <a:rPr lang="en-GB" noProof="0" dirty="0"/>
              <a:t>00</a:t>
            </a:r>
          </a:p>
        </p:txBody>
      </p:sp>
      <p:sp>
        <p:nvSpPr>
          <p:cNvPr id="3" name="Text Placeholder 2"/>
          <p:cNvSpPr>
            <a:spLocks noGrp="1"/>
          </p:cNvSpPr>
          <p:nvPr>
            <p:ph type="body" idx="1" hasCustomPrompt="1"/>
          </p:nvPr>
        </p:nvSpPr>
        <p:spPr>
          <a:xfrm>
            <a:off x="1828801" y="1748941"/>
            <a:ext cx="5614988"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a:t>Click</a:t>
            </a:r>
            <a:r>
              <a:rPr lang="en-US" dirty="0"/>
              <a:t> to edit DIVIDER TEXT</a:t>
            </a:r>
          </a:p>
        </p:txBody>
      </p:sp>
    </p:spTree>
    <p:extLst>
      <p:ext uri="{BB962C8B-B14F-4D97-AF65-F5344CB8AC3E}">
        <p14:creationId xmlns:p14="http://schemas.microsoft.com/office/powerpoint/2010/main" val="23744576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 Text, Grafik rech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noProof="0" dirty="0"/>
          </a:p>
        </p:txBody>
      </p:sp>
      <p:sp>
        <p:nvSpPr>
          <p:cNvPr id="3" name="Content Placeholder 2"/>
          <p:cNvSpPr>
            <a:spLocks noGrp="1"/>
          </p:cNvSpPr>
          <p:nvPr>
            <p:ph idx="1"/>
          </p:nvPr>
        </p:nvSpPr>
        <p:spPr>
          <a:xfrm>
            <a:off x="405000" y="1770188"/>
            <a:ext cx="4474732" cy="4325815"/>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13" name="Chart Placeholder 12"/>
          <p:cNvSpPr>
            <a:spLocks noGrp="1"/>
          </p:cNvSpPr>
          <p:nvPr>
            <p:ph type="chart" sz="quarter" idx="13"/>
          </p:nvPr>
        </p:nvSpPr>
        <p:spPr>
          <a:xfrm>
            <a:off x="5380436" y="1793878"/>
            <a:ext cx="3482578" cy="4302125"/>
          </a:xfrm>
        </p:spPr>
        <p:txBody>
          <a:bodyPr/>
          <a:lstStyle/>
          <a:p>
            <a:r>
              <a:rPr lang="de-DE" noProof="0"/>
              <a:t>Diagramm durch Klicken auf Symbol hinzufügen</a:t>
            </a:r>
            <a:endParaRPr lang="en-GB" noProof="0" dirty="0"/>
          </a:p>
        </p:txBody>
      </p:sp>
      <p:cxnSp>
        <p:nvCxnSpPr>
          <p:cNvPr id="8" name="Straight Connector 7"/>
          <p:cNvCxnSpPr/>
          <p:nvPr userDrawn="1"/>
        </p:nvCxnSpPr>
        <p:spPr>
          <a:xfrm>
            <a:off x="403624"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2530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el, Text, Diagramm rech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noProof="0" dirty="0"/>
          </a:p>
        </p:txBody>
      </p:sp>
      <p:sp>
        <p:nvSpPr>
          <p:cNvPr id="3" name="Content Placeholder 2"/>
          <p:cNvSpPr>
            <a:spLocks noGrp="1"/>
          </p:cNvSpPr>
          <p:nvPr>
            <p:ph idx="1"/>
          </p:nvPr>
        </p:nvSpPr>
        <p:spPr>
          <a:xfrm>
            <a:off x="405000" y="1770188"/>
            <a:ext cx="4474732" cy="4325815"/>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13" name="Chart Placeholder 12"/>
          <p:cNvSpPr>
            <a:spLocks noGrp="1"/>
          </p:cNvSpPr>
          <p:nvPr>
            <p:ph type="chart" sz="quarter" idx="13"/>
          </p:nvPr>
        </p:nvSpPr>
        <p:spPr>
          <a:xfrm>
            <a:off x="5380436" y="1793878"/>
            <a:ext cx="3482578" cy="4302125"/>
          </a:xfrm>
        </p:spPr>
        <p:txBody>
          <a:bodyPr/>
          <a:lstStyle/>
          <a:p>
            <a:r>
              <a:rPr lang="de-DE" noProof="0"/>
              <a:t>Diagramm durch Klicken auf Symbol hinzufügen</a:t>
            </a:r>
            <a:endParaRPr lang="en-GB" noProof="0" dirty="0"/>
          </a:p>
        </p:txBody>
      </p:sp>
      <p:cxnSp>
        <p:nvCxnSpPr>
          <p:cNvPr id="8" name="Straight Connector 7"/>
          <p:cNvCxnSpPr/>
          <p:nvPr userDrawn="1"/>
        </p:nvCxnSpPr>
        <p:spPr>
          <a:xfrm>
            <a:off x="403624"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3452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ssage 2, Weiß 60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0" name="Picture 9"/>
          <p:cNvPicPr>
            <a:picLocks noChangeAspect="1"/>
          </p:cNvPicPr>
          <p:nvPr userDrawn="1"/>
        </p:nvPicPr>
        <p:blipFill>
          <a:blip r:embed="rId2"/>
          <a:stretch>
            <a:fillRect/>
          </a:stretch>
        </p:blipFill>
        <p:spPr bwMode="hidden">
          <a:xfrm>
            <a:off x="1122777" y="0"/>
            <a:ext cx="3719087" cy="6105600"/>
          </a:xfrm>
          <a:prstGeom prst="rect">
            <a:avLst/>
          </a:prstGeom>
        </p:spPr>
      </p:pic>
      <p:sp>
        <p:nvSpPr>
          <p:cNvPr id="2" name="Title 1"/>
          <p:cNvSpPr>
            <a:spLocks noGrp="1"/>
          </p:cNvSpPr>
          <p:nvPr>
            <p:ph type="title"/>
          </p:nvPr>
        </p:nvSpPr>
        <p:spPr>
          <a:xfrm>
            <a:off x="405001" y="1695225"/>
            <a:ext cx="7749591" cy="3727939"/>
          </a:xfrm>
        </p:spPr>
        <p:txBody>
          <a:bodyPr/>
          <a:lstStyle>
            <a:lvl1pPr marL="463550" indent="-463550">
              <a:defRPr sz="60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20456518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 Text, Grafik link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noProof="0" dirty="0"/>
          </a:p>
        </p:txBody>
      </p:sp>
      <p:sp>
        <p:nvSpPr>
          <p:cNvPr id="3" name="Content Placeholder 2"/>
          <p:cNvSpPr>
            <a:spLocks noGrp="1"/>
          </p:cNvSpPr>
          <p:nvPr>
            <p:ph idx="1"/>
          </p:nvPr>
        </p:nvSpPr>
        <p:spPr>
          <a:xfrm>
            <a:off x="4680714" y="1770188"/>
            <a:ext cx="4184681" cy="4325815"/>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13" name="Chart Placeholder 12"/>
          <p:cNvSpPr>
            <a:spLocks noGrp="1"/>
          </p:cNvSpPr>
          <p:nvPr>
            <p:ph type="chart" sz="quarter" idx="13"/>
          </p:nvPr>
        </p:nvSpPr>
        <p:spPr>
          <a:xfrm>
            <a:off x="406371" y="1793878"/>
            <a:ext cx="3860647" cy="4302125"/>
          </a:xfrm>
        </p:spPr>
        <p:txBody>
          <a:bodyPr/>
          <a:lstStyle/>
          <a:p>
            <a:r>
              <a:rPr lang="de-DE" noProof="0"/>
              <a:t>Diagramm durch Klicken auf Symbol hinzufügen</a:t>
            </a:r>
            <a:endParaRPr lang="en-GB" noProof="0" dirty="0"/>
          </a:p>
        </p:txBody>
      </p:sp>
      <p:cxnSp>
        <p:nvCxnSpPr>
          <p:cNvPr id="8" name="Straight Connector 7"/>
          <p:cNvCxnSpPr/>
          <p:nvPr userDrawn="1"/>
        </p:nvCxnSpPr>
        <p:spPr>
          <a:xfrm>
            <a:off x="403624"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2871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Text, Diagramm link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noProof="0" dirty="0"/>
          </a:p>
        </p:txBody>
      </p:sp>
      <p:sp>
        <p:nvSpPr>
          <p:cNvPr id="3" name="Content Placeholder 2"/>
          <p:cNvSpPr>
            <a:spLocks noGrp="1"/>
          </p:cNvSpPr>
          <p:nvPr>
            <p:ph idx="1"/>
          </p:nvPr>
        </p:nvSpPr>
        <p:spPr>
          <a:xfrm>
            <a:off x="4680714" y="1770188"/>
            <a:ext cx="4184681" cy="4325815"/>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13" name="Chart Placeholder 12"/>
          <p:cNvSpPr>
            <a:spLocks noGrp="1"/>
          </p:cNvSpPr>
          <p:nvPr>
            <p:ph type="chart" sz="quarter" idx="13"/>
          </p:nvPr>
        </p:nvSpPr>
        <p:spPr>
          <a:xfrm>
            <a:off x="406371" y="1793878"/>
            <a:ext cx="3860647" cy="4302125"/>
          </a:xfrm>
        </p:spPr>
        <p:txBody>
          <a:bodyPr/>
          <a:lstStyle/>
          <a:p>
            <a:r>
              <a:rPr lang="de-DE" noProof="0"/>
              <a:t>Diagramm durch Klicken auf Symbol hinzufügen</a:t>
            </a:r>
            <a:endParaRPr lang="en-GB" noProof="0" dirty="0"/>
          </a:p>
        </p:txBody>
      </p:sp>
      <p:cxnSp>
        <p:nvCxnSpPr>
          <p:cNvPr id="8" name="Straight Connector 7"/>
          <p:cNvCxnSpPr/>
          <p:nvPr userDrawn="1"/>
        </p:nvCxnSpPr>
        <p:spPr>
          <a:xfrm>
            <a:off x="403624"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0551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GB" dirty="0"/>
          </a:p>
        </p:txBody>
      </p:sp>
      <p:sp>
        <p:nvSpPr>
          <p:cNvPr id="3" name="Date Placeholder 2"/>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4" name="Footer Placeholder 3"/>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5" name="Slide Number Placeholder 4"/>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cxnSp>
        <p:nvCxnSpPr>
          <p:cNvPr id="6" name="Straight Connector 5"/>
          <p:cNvCxnSpPr/>
          <p:nvPr userDrawn="1"/>
        </p:nvCxnSpPr>
        <p:spPr>
          <a:xfrm>
            <a:off x="403624"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2163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zit, Weiß">
    <p:spTree>
      <p:nvGrpSpPr>
        <p:cNvPr id="1" name=""/>
        <p:cNvGrpSpPr/>
        <p:nvPr/>
      </p:nvGrpSpPr>
      <p:grpSpPr>
        <a:xfrm>
          <a:off x="0" y="0"/>
          <a:ext cx="0" cy="0"/>
          <a:chOff x="0" y="0"/>
          <a:chExt cx="0" cy="0"/>
        </a:xfrm>
      </p:grpSpPr>
      <p:sp>
        <p:nvSpPr>
          <p:cNvPr id="7" name="Rectangle 7"/>
          <p:cNvSpPr/>
          <p:nvPr userDrawn="1"/>
        </p:nvSpPr>
        <p:spPr bwMode="hidden">
          <a:xfrm>
            <a:off x="0" y="0"/>
            <a:ext cx="9143386"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p:nvPr>
        </p:nvSpPr>
        <p:spPr/>
        <p:txBody>
          <a:bodyPr/>
          <a:lstStyle>
            <a:lvl1pPr>
              <a:defRPr>
                <a:solidFill>
                  <a:schemeClr val="bg1"/>
                </a:solidFill>
              </a:defRPr>
            </a:lvl1pPr>
          </a:lstStyle>
          <a:p>
            <a:r>
              <a:rPr lang="de-DE"/>
              <a:t>Titelmasterformat durch Klicken bearbeiten</a:t>
            </a:r>
            <a:endParaRPr lang="en-GB" dirty="0"/>
          </a:p>
        </p:txBody>
      </p:sp>
      <p:sp>
        <p:nvSpPr>
          <p:cNvPr id="3" name="Date Placeholder 2"/>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4" name="Footer Placeholder 3"/>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5" name="Slide Number Placeholder 4"/>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9" name="Textplatzhalter 8"/>
          <p:cNvSpPr>
            <a:spLocks noGrp="1"/>
          </p:cNvSpPr>
          <p:nvPr>
            <p:ph type="body" sz="quarter" idx="13"/>
          </p:nvPr>
        </p:nvSpPr>
        <p:spPr>
          <a:xfrm>
            <a:off x="403622" y="1795638"/>
            <a:ext cx="8456400" cy="4140000"/>
          </a:xfrm>
        </p:spPr>
        <p:txBody>
          <a:bodyPr/>
          <a:lstStyle>
            <a:lvl1pPr>
              <a:defRPr sz="3600">
                <a:solidFill>
                  <a:schemeClr val="bg1"/>
                </a:solidFill>
              </a:defRPr>
            </a:lvl1pPr>
            <a:lvl2pPr marL="67825" indent="0">
              <a:buNone/>
              <a:defRPr>
                <a:solidFill>
                  <a:schemeClr val="bg1"/>
                </a:solidFill>
              </a:defRPr>
            </a:lvl2pPr>
            <a:lvl3pPr marL="189913" indent="0">
              <a:buNone/>
              <a:defRPr>
                <a:solidFill>
                  <a:schemeClr val="bg1"/>
                </a:solidFill>
              </a:defRPr>
            </a:lvl3pPr>
            <a:lvl4pPr marL="307388" indent="0">
              <a:buNone/>
              <a:defRPr>
                <a:solidFill>
                  <a:schemeClr val="bg1"/>
                </a:solidFill>
              </a:defRPr>
            </a:lvl4pPr>
            <a:lvl5pPr marL="435975" indent="0">
              <a:buNone/>
              <a:defRPr>
                <a:solidFill>
                  <a:schemeClr val="bg1"/>
                </a:solidFill>
              </a:defRPr>
            </a:lvl5pPr>
          </a:lstStyle>
          <a:p>
            <a:pPr lvl="0"/>
            <a:r>
              <a:rPr lang="de-DE"/>
              <a:t>Textmasterformat bearbeiten</a:t>
            </a:r>
          </a:p>
        </p:txBody>
      </p:sp>
    </p:spTree>
    <p:extLst>
      <p:ext uri="{BB962C8B-B14F-4D97-AF65-F5344CB8AC3E}">
        <p14:creationId xmlns:p14="http://schemas.microsoft.com/office/powerpoint/2010/main" val="28677891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zit, Gelb">
    <p:spTree>
      <p:nvGrpSpPr>
        <p:cNvPr id="1" name=""/>
        <p:cNvGrpSpPr/>
        <p:nvPr/>
      </p:nvGrpSpPr>
      <p:grpSpPr>
        <a:xfrm>
          <a:off x="0" y="0"/>
          <a:ext cx="0" cy="0"/>
          <a:chOff x="0" y="0"/>
          <a:chExt cx="0" cy="0"/>
        </a:xfrm>
      </p:grpSpPr>
      <p:sp>
        <p:nvSpPr>
          <p:cNvPr id="7" name="Rectangle 7"/>
          <p:cNvSpPr/>
          <p:nvPr userDrawn="1"/>
        </p:nvSpPr>
        <p:spPr bwMode="hidden">
          <a:xfrm>
            <a:off x="0" y="0"/>
            <a:ext cx="9143386"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p:nvPr>
        </p:nvSpPr>
        <p:spPr/>
        <p:txBody>
          <a:bodyPr/>
          <a:lstStyle>
            <a:lvl1pPr>
              <a:defRPr>
                <a:solidFill>
                  <a:schemeClr val="accent2"/>
                </a:solidFill>
              </a:defRPr>
            </a:lvl1pPr>
          </a:lstStyle>
          <a:p>
            <a:r>
              <a:rPr lang="de-DE"/>
              <a:t>Titelmasterformat durch Klicken bearbeiten</a:t>
            </a:r>
            <a:endParaRPr lang="en-GB" dirty="0"/>
          </a:p>
        </p:txBody>
      </p:sp>
      <p:sp>
        <p:nvSpPr>
          <p:cNvPr id="3" name="Date Placeholder 2"/>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4" name="Footer Placeholder 3"/>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5" name="Slide Number Placeholder 4"/>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9" name="Textplatzhalter 8"/>
          <p:cNvSpPr>
            <a:spLocks noGrp="1"/>
          </p:cNvSpPr>
          <p:nvPr>
            <p:ph type="body" sz="quarter" idx="13"/>
          </p:nvPr>
        </p:nvSpPr>
        <p:spPr>
          <a:xfrm>
            <a:off x="403622" y="1795638"/>
            <a:ext cx="8456400" cy="4140000"/>
          </a:xfrm>
        </p:spPr>
        <p:txBody>
          <a:bodyPr/>
          <a:lstStyle>
            <a:lvl1pPr>
              <a:defRPr sz="3600">
                <a:solidFill>
                  <a:schemeClr val="accent2"/>
                </a:solidFill>
              </a:defRPr>
            </a:lvl1pPr>
            <a:lvl2pPr marL="67825" indent="0">
              <a:buNone/>
              <a:defRPr>
                <a:solidFill>
                  <a:schemeClr val="bg1"/>
                </a:solidFill>
              </a:defRPr>
            </a:lvl2pPr>
            <a:lvl3pPr marL="189913" indent="0">
              <a:buNone/>
              <a:defRPr>
                <a:solidFill>
                  <a:schemeClr val="bg1"/>
                </a:solidFill>
              </a:defRPr>
            </a:lvl3pPr>
            <a:lvl4pPr marL="307388" indent="0">
              <a:buNone/>
              <a:defRPr>
                <a:solidFill>
                  <a:schemeClr val="bg1"/>
                </a:solidFill>
              </a:defRPr>
            </a:lvl4pPr>
            <a:lvl5pPr marL="435975" indent="0">
              <a:buNone/>
              <a:defRPr>
                <a:solidFill>
                  <a:schemeClr val="bg1"/>
                </a:solidFill>
              </a:defRPr>
            </a:lvl5pPr>
          </a:lstStyle>
          <a:p>
            <a:pPr lvl="0"/>
            <a:r>
              <a:rPr lang="de-DE"/>
              <a:t>Textmasterformat bearbeiten</a:t>
            </a:r>
          </a:p>
        </p:txBody>
      </p:sp>
    </p:spTree>
    <p:extLst>
      <p:ext uri="{BB962C8B-B14F-4D97-AF65-F5344CB8AC3E}">
        <p14:creationId xmlns:p14="http://schemas.microsoft.com/office/powerpoint/2010/main" val="36188713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Kontakt">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bwMode="ltGray">
          <a:xfrm>
            <a:off x="409091" y="1793875"/>
            <a:ext cx="1473599" cy="4313436"/>
          </a:xfrm>
          <a:prstGeom prst="rect">
            <a:avLst/>
          </a:prstGeom>
        </p:spPr>
      </p:pic>
      <p:sp>
        <p:nvSpPr>
          <p:cNvPr id="2" name="Title 1"/>
          <p:cNvSpPr>
            <a:spLocks noGrp="1"/>
          </p:cNvSpPr>
          <p:nvPr>
            <p:ph type="ctrTitle"/>
          </p:nvPr>
        </p:nvSpPr>
        <p:spPr>
          <a:xfrm>
            <a:off x="1143000" y="2499360"/>
            <a:ext cx="7722394" cy="594360"/>
          </a:xfrm>
        </p:spPr>
        <p:txBody>
          <a:bodyPr anchor="t" anchorCtr="0"/>
          <a:lstStyle>
            <a:lvl1pPr algn="l">
              <a:defRPr sz="3600">
                <a:solidFill>
                  <a:schemeClr val="bg2"/>
                </a:solidFill>
              </a:defRPr>
            </a:lvl1pPr>
          </a:lstStyle>
          <a:p>
            <a:r>
              <a:rPr lang="de-DE" noProof="0"/>
              <a:t>Titelmasterformat durch Klicken bearbeiten</a:t>
            </a:r>
            <a:endParaRPr lang="en-GB" noProof="0" dirty="0"/>
          </a:p>
        </p:txBody>
      </p:sp>
      <p:sp>
        <p:nvSpPr>
          <p:cNvPr id="3" name="Subtitle 2"/>
          <p:cNvSpPr>
            <a:spLocks noGrp="1"/>
          </p:cNvSpPr>
          <p:nvPr>
            <p:ph type="subTitle" idx="1"/>
          </p:nvPr>
        </p:nvSpPr>
        <p:spPr>
          <a:xfrm>
            <a:off x="1143001" y="3230883"/>
            <a:ext cx="6300788" cy="2560319"/>
          </a:xfrm>
        </p:spPr>
        <p:txBody>
          <a:bodyPr/>
          <a:lstStyle>
            <a:lvl1pPr marL="0" indent="0" algn="l">
              <a:lnSpc>
                <a:spcPct val="100000"/>
              </a:lnSpc>
              <a:spcBef>
                <a:spcPts val="0"/>
              </a:spcBef>
              <a:buNone/>
              <a:defRPr sz="15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a:t>Formatvorlage des Untertitelmasters durch Klicken bearbeiten</a:t>
            </a:r>
            <a:endParaRPr lang="en-GB" noProof="0" dirty="0"/>
          </a:p>
        </p:txBody>
      </p:sp>
      <p:sp>
        <p:nvSpPr>
          <p:cNvPr id="4" name="Date Placeholder 3"/>
          <p:cNvSpPr>
            <a:spLocks noGrp="1"/>
          </p:cNvSpPr>
          <p:nvPr>
            <p:ph type="dt" sz="half" idx="10"/>
          </p:nvPr>
        </p:nvSpPr>
        <p:spPr/>
        <p:txBody>
          <a:bodyPr/>
          <a:lstStyle>
            <a:lvl1pPr>
              <a:defRPr>
                <a:solidFill>
                  <a:schemeClr val="bg2"/>
                </a:solidFill>
              </a:defRPr>
            </a:lvl1pPr>
          </a:lstStyle>
          <a:p>
            <a:r>
              <a:rPr lang="de-DE">
                <a:solidFill>
                  <a:srgbClr val="CDD7D9"/>
                </a:solidFill>
              </a:rPr>
              <a:t>09.05.2017</a:t>
            </a:r>
            <a:endParaRPr lang="en-GB">
              <a:solidFill>
                <a:srgbClr val="CDD7D9"/>
              </a:solidFill>
            </a:endParaRPr>
          </a:p>
        </p:txBody>
      </p:sp>
      <p:sp>
        <p:nvSpPr>
          <p:cNvPr id="5" name="Footer Placeholder 4"/>
          <p:cNvSpPr>
            <a:spLocks noGrp="1"/>
          </p:cNvSpPr>
          <p:nvPr>
            <p:ph type="ftr" sz="quarter" idx="11"/>
          </p:nvPr>
        </p:nvSpPr>
        <p:spPr/>
        <p:txBody>
          <a:bodyPr/>
          <a:lstStyle>
            <a:lvl1pPr>
              <a:defRPr>
                <a:solidFill>
                  <a:schemeClr val="bg2"/>
                </a:solidFill>
              </a:defRPr>
            </a:lvl1pPr>
          </a:lstStyle>
          <a:p>
            <a:r>
              <a:rPr lang="de-DE" dirty="0">
                <a:solidFill>
                  <a:srgbClr val="CDD7D9"/>
                </a:solidFill>
              </a:rPr>
              <a:t>© METRO SYSTEMS GmbH. Titel der Präsentation.   Einstufung: streng vertraulich, vertraulich, nur zum internen Gebrauch, öffentlich, </a:t>
            </a:r>
            <a:r>
              <a:rPr lang="de-DE" dirty="0" err="1">
                <a:solidFill>
                  <a:srgbClr val="CDD7D9"/>
                </a:solidFill>
              </a:rPr>
              <a:t>Verdana</a:t>
            </a:r>
            <a:r>
              <a:rPr lang="de-DE" dirty="0">
                <a:solidFill>
                  <a:srgbClr val="CDD7D9"/>
                </a:solidFill>
              </a:rPr>
              <a:t> 7.5 </a:t>
            </a:r>
            <a:r>
              <a:rPr lang="de-DE" dirty="0" err="1">
                <a:solidFill>
                  <a:srgbClr val="CDD7D9"/>
                </a:solidFill>
              </a:rPr>
              <a:t>pt</a:t>
            </a:r>
            <a:endParaRPr lang="de-DE" dirty="0">
              <a:solidFill>
                <a:srgbClr val="CDD7D9"/>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5CE54B-C29A-4A25-9174-59FEA10EAC97}" type="slidenum">
              <a:rPr lang="en-GB" smtClean="0">
                <a:solidFill>
                  <a:srgbClr val="CDD7D9"/>
                </a:solidFill>
              </a:rPr>
              <a:pPr/>
              <a:t>‹#›</a:t>
            </a:fld>
            <a:endParaRPr lang="en-GB" dirty="0">
              <a:solidFill>
                <a:srgbClr val="CDD7D9"/>
              </a:solidFill>
            </a:endParaRPr>
          </a:p>
        </p:txBody>
      </p:sp>
      <p:pic>
        <p:nvPicPr>
          <p:cNvPr id="8" name="Picture 7"/>
          <p:cNvPicPr>
            <a:picLocks noChangeAspect="1"/>
          </p:cNvPicPr>
          <p:nvPr userDrawn="1"/>
        </p:nvPicPr>
        <p:blipFill>
          <a:blip r:embed="rId3"/>
          <a:stretch>
            <a:fillRect/>
          </a:stretch>
        </p:blipFill>
        <p:spPr bwMode="black">
          <a:xfrm>
            <a:off x="406707" y="521426"/>
            <a:ext cx="2042550" cy="460800"/>
          </a:xfrm>
          <a:prstGeom prst="rect">
            <a:avLst/>
          </a:prstGeom>
        </p:spPr>
      </p:pic>
    </p:spTree>
    <p:extLst>
      <p:ext uri="{BB962C8B-B14F-4D97-AF65-F5344CB8AC3E}">
        <p14:creationId xmlns:p14="http://schemas.microsoft.com/office/powerpoint/2010/main" val="30815706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Logo">
    <p:bg>
      <p:bgPr>
        <a:solidFill>
          <a:schemeClr val="tx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3" name="Footer Placeholder 2"/>
          <p:cNvSpPr>
            <a:spLocks noGrp="1"/>
          </p:cNvSpPr>
          <p:nvPr>
            <p:ph type="ftr" sz="quarter" idx="11"/>
          </p:nvPr>
        </p:nvSpPr>
        <p:spPr/>
        <p:txBody>
          <a:bodyPr/>
          <a:lstStyle/>
          <a:p>
            <a:r>
              <a:rPr lang="en-GB" dirty="0">
                <a:solidFill>
                  <a:srgbClr val="434342"/>
                </a:solidFill>
              </a:rPr>
              <a:t>© METRO AG.   </a:t>
            </a:r>
            <a:r>
              <a:rPr lang="en-GB" dirty="0" err="1">
                <a:solidFill>
                  <a:srgbClr val="434342"/>
                </a:solidFill>
              </a:rPr>
              <a:t>Titel</a:t>
            </a:r>
            <a:r>
              <a:rPr lang="en-GB" dirty="0">
                <a:solidFill>
                  <a:srgbClr val="434342"/>
                </a:solidFill>
              </a:rPr>
              <a:t> der </a:t>
            </a:r>
            <a:r>
              <a:rPr lang="en-GB" dirty="0" err="1">
                <a:solidFill>
                  <a:srgbClr val="434342"/>
                </a:solidFill>
              </a:rPr>
              <a:t>Präsentation</a:t>
            </a:r>
            <a:r>
              <a:rPr lang="en-GB" dirty="0">
                <a:solidFill>
                  <a:srgbClr val="434342"/>
                </a:solidFill>
              </a:rPr>
              <a:t>.   </a:t>
            </a:r>
            <a:r>
              <a:rPr lang="en-GB" dirty="0" err="1">
                <a:solidFill>
                  <a:srgbClr val="434342"/>
                </a:solidFill>
              </a:rPr>
              <a:t>Einstufung</a:t>
            </a:r>
            <a:r>
              <a:rPr lang="en-GB" dirty="0">
                <a:solidFill>
                  <a:srgbClr val="434342"/>
                </a:solidFill>
              </a:rPr>
              <a:t>: </a:t>
            </a:r>
            <a:r>
              <a:rPr lang="en-GB" dirty="0" err="1">
                <a:solidFill>
                  <a:srgbClr val="434342"/>
                </a:solidFill>
              </a:rPr>
              <a:t>streng</a:t>
            </a:r>
            <a:r>
              <a:rPr lang="en-GB" dirty="0">
                <a:solidFill>
                  <a:srgbClr val="434342"/>
                </a:solidFill>
              </a:rPr>
              <a:t> </a:t>
            </a:r>
            <a:r>
              <a:rPr lang="en-GB" dirty="0" err="1">
                <a:solidFill>
                  <a:srgbClr val="434342"/>
                </a:solidFill>
              </a:rPr>
              <a:t>vertraulich</a:t>
            </a:r>
            <a:r>
              <a:rPr lang="en-GB" dirty="0">
                <a:solidFill>
                  <a:srgbClr val="434342"/>
                </a:solidFill>
              </a:rPr>
              <a:t>, </a:t>
            </a:r>
            <a:r>
              <a:rPr lang="en-GB" dirty="0" err="1">
                <a:solidFill>
                  <a:srgbClr val="434342"/>
                </a:solidFill>
              </a:rPr>
              <a:t>vertraulich</a:t>
            </a:r>
            <a:r>
              <a:rPr lang="en-GB" dirty="0">
                <a:solidFill>
                  <a:srgbClr val="434342"/>
                </a:solidFill>
              </a:rPr>
              <a:t>, </a:t>
            </a:r>
            <a:r>
              <a:rPr lang="en-GB" dirty="0" err="1">
                <a:solidFill>
                  <a:srgbClr val="434342"/>
                </a:solidFill>
              </a:rPr>
              <a:t>nur</a:t>
            </a:r>
            <a:r>
              <a:rPr lang="en-GB" dirty="0">
                <a:solidFill>
                  <a:srgbClr val="434342"/>
                </a:solidFill>
              </a:rPr>
              <a:t> </a:t>
            </a:r>
            <a:r>
              <a:rPr lang="en-GB" dirty="0" err="1">
                <a:solidFill>
                  <a:srgbClr val="434342"/>
                </a:solidFill>
              </a:rPr>
              <a:t>zum</a:t>
            </a:r>
            <a:r>
              <a:rPr lang="en-GB" dirty="0">
                <a:solidFill>
                  <a:srgbClr val="434342"/>
                </a:solidFill>
              </a:rPr>
              <a:t> </a:t>
            </a:r>
            <a:r>
              <a:rPr lang="en-GB" dirty="0" err="1">
                <a:solidFill>
                  <a:srgbClr val="434342"/>
                </a:solidFill>
              </a:rPr>
              <a:t>internen</a:t>
            </a:r>
            <a:r>
              <a:rPr lang="en-GB" dirty="0">
                <a:solidFill>
                  <a:srgbClr val="434342"/>
                </a:solidFill>
              </a:rPr>
              <a:t> </a:t>
            </a:r>
            <a:r>
              <a:rPr lang="en-GB" dirty="0" err="1">
                <a:solidFill>
                  <a:srgbClr val="434342"/>
                </a:solidFill>
              </a:rPr>
              <a:t>Gebrauch</a:t>
            </a:r>
            <a:r>
              <a:rPr lang="en-GB" dirty="0">
                <a:solidFill>
                  <a:srgbClr val="434342"/>
                </a:solidFill>
              </a:rPr>
              <a:t>, </a:t>
            </a:r>
            <a:r>
              <a:rPr lang="en-GB" dirty="0" err="1">
                <a:solidFill>
                  <a:srgbClr val="434342"/>
                </a:solidFill>
              </a:rPr>
              <a:t>öffentlich</a:t>
            </a:r>
            <a:r>
              <a:rPr lang="en-GB" dirty="0">
                <a:solidFill>
                  <a:srgbClr val="434342"/>
                </a:solidFill>
              </a:rPr>
              <a:t>, Verdana 7.5 </a:t>
            </a:r>
            <a:r>
              <a:rPr lang="en-GB" dirty="0" err="1">
                <a:solidFill>
                  <a:srgbClr val="434342"/>
                </a:solidFill>
              </a:rPr>
              <a:t>pt</a:t>
            </a:r>
            <a:endParaRPr lang="en-GB" dirty="0">
              <a:solidFill>
                <a:srgbClr val="434342"/>
              </a:solidFill>
            </a:endParaRPr>
          </a:p>
        </p:txBody>
      </p:sp>
      <p:sp>
        <p:nvSpPr>
          <p:cNvPr id="4" name="Slide Number Placeholder 3"/>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pic>
        <p:nvPicPr>
          <p:cNvPr id="6" name="Picture 5"/>
          <p:cNvPicPr>
            <a:picLocks noChangeAspect="1"/>
          </p:cNvPicPr>
          <p:nvPr userDrawn="1"/>
        </p:nvPicPr>
        <p:blipFill>
          <a:blip r:embed="rId2"/>
          <a:stretch>
            <a:fillRect/>
          </a:stretch>
        </p:blipFill>
        <p:spPr bwMode="black">
          <a:xfrm>
            <a:off x="1793632" y="2817020"/>
            <a:ext cx="5596676" cy="1262612"/>
          </a:xfrm>
          <a:prstGeom prst="rect">
            <a:avLst/>
          </a:prstGeom>
        </p:spPr>
      </p:pic>
    </p:spTree>
    <p:extLst>
      <p:ext uri="{BB962C8B-B14F-4D97-AF65-F5344CB8AC3E}">
        <p14:creationId xmlns:p14="http://schemas.microsoft.com/office/powerpoint/2010/main" val="16143852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403225" y="1381125"/>
            <a:ext cx="2152809" cy="4726186"/>
          </a:xfrm>
          <a:prstGeom prst="rect">
            <a:avLst/>
          </a:prstGeom>
        </p:spPr>
      </p:pic>
      <p:sp>
        <p:nvSpPr>
          <p:cNvPr id="2" name="Title 1"/>
          <p:cNvSpPr>
            <a:spLocks noGrp="1"/>
          </p:cNvSpPr>
          <p:nvPr>
            <p:ph type="ctrTitle" hasCustomPrompt="1"/>
          </p:nvPr>
        </p:nvSpPr>
        <p:spPr>
          <a:xfrm>
            <a:off x="1117600" y="2061796"/>
            <a:ext cx="7037388" cy="1141902"/>
          </a:xfrm>
        </p:spPr>
        <p:txBody>
          <a:bodyPr anchor="b"/>
          <a:lstStyle>
            <a:lvl1pPr algn="l">
              <a:defRPr sz="3200">
                <a:solidFill>
                  <a:schemeClr val="bg2"/>
                </a:solidFill>
              </a:defRPr>
            </a:lvl1pPr>
          </a:lstStyle>
          <a:p>
            <a:r>
              <a:rPr lang="en-US" dirty="0"/>
              <a:t>Click to edit Master title style</a:t>
            </a:r>
            <a:endParaRPr lang="en-GB" noProof="0" dirty="0"/>
          </a:p>
        </p:txBody>
      </p:sp>
      <p:sp>
        <p:nvSpPr>
          <p:cNvPr id="3" name="Subtitle 2"/>
          <p:cNvSpPr>
            <a:spLocks noGrp="1"/>
          </p:cNvSpPr>
          <p:nvPr>
            <p:ph type="subTitle" idx="1" hasCustomPrompt="1"/>
          </p:nvPr>
        </p:nvSpPr>
        <p:spPr>
          <a:xfrm>
            <a:off x="1117600" y="3429001"/>
            <a:ext cx="7037388" cy="2362204"/>
          </a:xfrm>
        </p:spPr>
        <p:txBody>
          <a:bodyPr/>
          <a:lstStyle>
            <a:lvl1pPr marL="0" indent="0" algn="l">
              <a:lnSpc>
                <a:spcPct val="100000"/>
              </a:lnSpc>
              <a:spcBef>
                <a:spcPts val="0"/>
              </a:spcBef>
              <a:buNone/>
              <a:defRPr sz="1400" b="0">
                <a:solidFill>
                  <a:schemeClr val="bg2"/>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black">
          <a:xfrm>
            <a:off x="405000" y="404813"/>
            <a:ext cx="2060388" cy="348618"/>
          </a:xfrm>
          <a:prstGeom prst="rect">
            <a:avLst/>
          </a:prstGeom>
        </p:spPr>
      </p:pic>
      <p:sp>
        <p:nvSpPr>
          <p:cNvPr id="9" name="Date Placeholder 3"/>
          <p:cNvSpPr>
            <a:spLocks noGrp="1"/>
          </p:cNvSpPr>
          <p:nvPr>
            <p:ph type="dt" sz="half" idx="2"/>
          </p:nvPr>
        </p:nvSpPr>
        <p:spPr>
          <a:xfrm>
            <a:off x="2247105"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a:solidFill>
                  <a:srgbClr val="CDD7D9"/>
                </a:solidFill>
              </a:rPr>
              <a:t>09.05.2017</a:t>
            </a:r>
            <a:endParaRPr lang="en-GB" dirty="0">
              <a:solidFill>
                <a:srgbClr val="CDD7D9"/>
              </a:solidFill>
            </a:endParaRPr>
          </a:p>
        </p:txBody>
      </p:sp>
      <p:sp>
        <p:nvSpPr>
          <p:cNvPr id="12" name="Footer Placeholder 4"/>
          <p:cNvSpPr>
            <a:spLocks noGrp="1"/>
          </p:cNvSpPr>
          <p:nvPr>
            <p:ph type="ftr" sz="quarter" idx="3"/>
          </p:nvPr>
        </p:nvSpPr>
        <p:spPr>
          <a:xfrm>
            <a:off x="3992247" y="6579084"/>
            <a:ext cx="3208654" cy="278916"/>
          </a:xfrm>
          <a:prstGeom prst="rect">
            <a:avLst/>
          </a:prstGeom>
        </p:spPr>
        <p:txBody>
          <a:bodyPr vert="horz" lIns="0" tIns="0" rIns="0" bIns="0" rtlCol="0" anchor="t" anchorCtr="0"/>
          <a:lstStyle>
            <a:lvl1pPr algn="l">
              <a:defRPr sz="650">
                <a:solidFill>
                  <a:schemeClr val="tx2"/>
                </a:solidFill>
              </a:defRPr>
            </a:lvl1pPr>
          </a:lstStyle>
          <a:p>
            <a:r>
              <a:rPr lang="de-DE">
                <a:solidFill>
                  <a:srgbClr val="CDD7D9"/>
                </a:solidFill>
              </a:rPr>
              <a:t>© METRO SYSTEMS GmbH.   Titel der Präsentation.   Einstufung: streng vertraulich, vertraulich, nur zum internen Gebrauch, öffentlich, Verdana 7.5 pt</a:t>
            </a:r>
            <a:endParaRPr lang="de-DE" dirty="0">
              <a:solidFill>
                <a:srgbClr val="CDD7D9"/>
              </a:solidFill>
            </a:endParaRPr>
          </a:p>
        </p:txBody>
      </p:sp>
      <p:sp>
        <p:nvSpPr>
          <p:cNvPr id="13"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CDD7D9"/>
                </a:solidFill>
              </a:rPr>
              <a:pPr/>
              <a:t>‹#›</a:t>
            </a:fld>
            <a:endParaRPr lang="en-GB" dirty="0">
              <a:solidFill>
                <a:srgbClr val="CDD7D9"/>
              </a:solidFill>
            </a:endParaRPr>
          </a:p>
        </p:txBody>
      </p:sp>
      <p:pic>
        <p:nvPicPr>
          <p:cNvPr id="14" name="Picture 13"/>
          <p:cNvPicPr>
            <a:picLocks noChangeAspect="1"/>
          </p:cNvPicPr>
          <p:nvPr userDrawn="1"/>
        </p:nvPicPr>
        <p:blipFill>
          <a:blip r:embed="rId2"/>
          <a:stretch>
            <a:fillRect/>
          </a:stretch>
        </p:blipFill>
        <p:spPr bwMode="ltGray">
          <a:xfrm>
            <a:off x="409091" y="1793875"/>
            <a:ext cx="1473599" cy="4313436"/>
          </a:xfrm>
          <a:prstGeom prst="rect">
            <a:avLst/>
          </a:prstGeom>
        </p:spPr>
      </p:pic>
      <p:pic>
        <p:nvPicPr>
          <p:cNvPr id="15" name="Picture 14"/>
          <p:cNvPicPr>
            <a:picLocks noChangeAspect="1"/>
          </p:cNvPicPr>
          <p:nvPr userDrawn="1"/>
        </p:nvPicPr>
        <p:blipFill>
          <a:blip r:embed="rId3"/>
          <a:stretch>
            <a:fillRect/>
          </a:stretch>
        </p:blipFill>
        <p:spPr bwMode="black">
          <a:xfrm>
            <a:off x="406707" y="521426"/>
            <a:ext cx="2042550" cy="460800"/>
          </a:xfrm>
          <a:prstGeom prst="rect">
            <a:avLst/>
          </a:prstGeom>
        </p:spPr>
      </p:pic>
    </p:spTree>
    <p:extLst>
      <p:ext uri="{BB962C8B-B14F-4D97-AF65-F5344CB8AC3E}">
        <p14:creationId xmlns:p14="http://schemas.microsoft.com/office/powerpoint/2010/main" val="40542114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tents List">
    <p:spTree>
      <p:nvGrpSpPr>
        <p:cNvPr id="1" name=""/>
        <p:cNvGrpSpPr/>
        <p:nvPr/>
      </p:nvGrpSpPr>
      <p:grpSpPr>
        <a:xfrm>
          <a:off x="0" y="0"/>
          <a:ext cx="0" cy="0"/>
          <a:chOff x="0" y="0"/>
          <a:chExt cx="0" cy="0"/>
        </a:xfrm>
      </p:grpSpPr>
      <p:sp>
        <p:nvSpPr>
          <p:cNvPr id="8" name="Rectangle 7"/>
          <p:cNvSpPr/>
          <p:nvPr/>
        </p:nvSpPr>
        <p:spPr bwMode="hidden">
          <a:xfrm>
            <a:off x="0" y="0"/>
            <a:ext cx="9143386"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sp>
        <p:nvSpPr>
          <p:cNvPr id="2" name="Title 1"/>
          <p:cNvSpPr>
            <a:spLocks noGrp="1"/>
          </p:cNvSpPr>
          <p:nvPr>
            <p:ph type="title" hasCustomPrompt="1"/>
          </p:nvPr>
        </p:nvSpPr>
        <p:spPr/>
        <p:txBody>
          <a:bodyPr/>
          <a:lstStyle>
            <a:lvl1pPr>
              <a:defRPr baseline="0">
                <a:solidFill>
                  <a:schemeClr val="accent2"/>
                </a:solidFill>
              </a:defRPr>
            </a:lvl1pPr>
          </a:lstStyle>
          <a:p>
            <a:r>
              <a:rPr lang="en-US" dirty="0"/>
              <a:t>Click to edit Master title style</a:t>
            </a:r>
            <a:endParaRPr lang="en-GB" dirty="0"/>
          </a:p>
        </p:txBody>
      </p:sp>
      <p:sp>
        <p:nvSpPr>
          <p:cNvPr id="10" name="Content Placeholder 2"/>
          <p:cNvSpPr>
            <a:spLocks noGrp="1"/>
          </p:cNvSpPr>
          <p:nvPr>
            <p:ph idx="1" hasCustomPrompt="1"/>
          </p:nvPr>
        </p:nvSpPr>
        <p:spPr>
          <a:xfrm>
            <a:off x="887624" y="1628775"/>
            <a:ext cx="7975023" cy="4209319"/>
          </a:xfrm>
        </p:spPr>
        <p:txBody>
          <a:bodyPr/>
          <a:lstStyle>
            <a:lvl1pPr marL="0" indent="0">
              <a:buClr>
                <a:schemeClr val="accent2"/>
              </a:buClr>
              <a:buFontTx/>
              <a:buNone/>
              <a:defRPr sz="1600" baseline="0">
                <a:solidFill>
                  <a:schemeClr val="bg2"/>
                </a:solidFill>
              </a:defRPr>
            </a:lvl1pPr>
            <a:lvl2pPr marL="352425" indent="11113">
              <a:buFontTx/>
              <a:buNone/>
              <a:defRPr>
                <a:solidFill>
                  <a:schemeClr val="bg2"/>
                </a:solidFill>
              </a:defRPr>
            </a:lvl2pPr>
            <a:lvl3pPr marL="352425" indent="11113">
              <a:buFontTx/>
              <a:buNone/>
              <a:defRPr>
                <a:solidFill>
                  <a:schemeClr val="bg2"/>
                </a:solidFill>
              </a:defRPr>
            </a:lvl3pPr>
            <a:lvl4pPr marL="352425" indent="11113">
              <a:buFontTx/>
              <a:buNone/>
              <a:defRPr>
                <a:solidFill>
                  <a:schemeClr val="bg2"/>
                </a:solidFill>
              </a:defRPr>
            </a:lvl4pPr>
            <a:lvl5pPr marL="352425" indent="11113">
              <a:buFontTx/>
              <a:buNone/>
              <a:defRPr>
                <a:solidFill>
                  <a:schemeClr val="bg2"/>
                </a:solidFill>
              </a:defRPr>
            </a:lvl5pPr>
          </a:lstStyle>
          <a:p>
            <a:pPr lvl="0"/>
            <a:r>
              <a:rPr lang="en-US" dirty="0"/>
              <a:t>Click to edit </a:t>
            </a:r>
            <a:r>
              <a:rPr lang="en-GB" noProof="0" dirty="0"/>
              <a:t>Master</a:t>
            </a:r>
            <a:r>
              <a:rPr lang="en-US" dirty="0"/>
              <a:t> text styles</a:t>
            </a:r>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GB" dirty="0"/>
          </a:p>
        </p:txBody>
      </p:sp>
      <p:sp>
        <p:nvSpPr>
          <p:cNvPr id="9" name="Textplatzhalter 10"/>
          <p:cNvSpPr>
            <a:spLocks noGrp="1"/>
          </p:cNvSpPr>
          <p:nvPr>
            <p:ph type="body" sz="quarter" idx="13" hasCustomPrompt="1"/>
          </p:nvPr>
        </p:nvSpPr>
        <p:spPr>
          <a:xfrm>
            <a:off x="403226" y="1628775"/>
            <a:ext cx="402111" cy="4209319"/>
          </a:xfrm>
        </p:spPr>
        <p:txBody>
          <a:bodyPr/>
          <a:lstStyle>
            <a:lvl1pPr>
              <a:defRPr sz="1600">
                <a:solidFill>
                  <a:schemeClr val="accent2"/>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dirty="0"/>
              <a:t>Edit </a:t>
            </a:r>
            <a:r>
              <a:rPr lang="en-GB" noProof="0" dirty="0"/>
              <a:t>Master</a:t>
            </a:r>
            <a:r>
              <a:rPr lang="en-US" dirty="0"/>
              <a:t> text styles</a:t>
            </a:r>
          </a:p>
        </p:txBody>
      </p:sp>
      <p:sp>
        <p:nvSpPr>
          <p:cNvPr id="11" name="Date Placeholder 3"/>
          <p:cNvSpPr>
            <a:spLocks noGrp="1"/>
          </p:cNvSpPr>
          <p:nvPr>
            <p:ph type="dt" sz="half" idx="2"/>
          </p:nvPr>
        </p:nvSpPr>
        <p:spPr>
          <a:xfrm>
            <a:off x="2247105"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09.05.2017</a:t>
            </a:r>
            <a:endParaRPr lang="en-GB" dirty="0">
              <a:solidFill>
                <a:srgbClr val="434342"/>
              </a:solidFill>
            </a:endParaRPr>
          </a:p>
        </p:txBody>
      </p:sp>
      <p:sp>
        <p:nvSpPr>
          <p:cNvPr id="12" name="Footer Placeholder 4"/>
          <p:cNvSpPr>
            <a:spLocks noGrp="1"/>
          </p:cNvSpPr>
          <p:nvPr>
            <p:ph type="ftr" sz="quarter" idx="3"/>
          </p:nvPr>
        </p:nvSpPr>
        <p:spPr>
          <a:xfrm>
            <a:off x="3992247" y="6579084"/>
            <a:ext cx="3208654" cy="278916"/>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 METRO SYSTEMS GmbH.   Titel der Präsentation.   Einstufung: streng vertraulich, vertraulich, nur zum internen Gebrauch, öffentlich, Verdana 7.5 pt</a:t>
            </a:r>
            <a:endParaRPr lang="de-DE" dirty="0">
              <a:solidFill>
                <a:srgbClr val="434342"/>
              </a:solidFill>
            </a:endParaRPr>
          </a:p>
        </p:txBody>
      </p:sp>
      <p:sp>
        <p:nvSpPr>
          <p:cNvPr id="13"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434342"/>
                </a:solidFill>
              </a:rPr>
              <a:pPr/>
              <a:t>‹#›</a:t>
            </a:fld>
            <a:endParaRPr lang="en-GB" dirty="0">
              <a:solidFill>
                <a:srgbClr val="434342"/>
              </a:solidFill>
            </a:endParaRPr>
          </a:p>
        </p:txBody>
      </p:sp>
    </p:spTree>
    <p:extLst>
      <p:ext uri="{BB962C8B-B14F-4D97-AF65-F5344CB8AC3E}">
        <p14:creationId xmlns:p14="http://schemas.microsoft.com/office/powerpoint/2010/main" val="3445889944"/>
      </p:ext>
    </p:extLst>
  </p:cSld>
  <p:clrMapOvr>
    <a:masterClrMapping/>
  </p:clrMapOvr>
  <p:hf hdr="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tatement 1 White 44 pt">
    <p:spTree>
      <p:nvGrpSpPr>
        <p:cNvPr id="1" name=""/>
        <p:cNvGrpSpPr/>
        <p:nvPr/>
      </p:nvGrpSpPr>
      <p:grpSpPr>
        <a:xfrm>
          <a:off x="0" y="0"/>
          <a:ext cx="0" cy="0"/>
          <a:chOff x="0" y="0"/>
          <a:chExt cx="0" cy="0"/>
        </a:xfrm>
      </p:grpSpPr>
      <p:sp>
        <p:nvSpPr>
          <p:cNvPr id="8" name="Rectangle 7"/>
          <p:cNvSpPr/>
          <p:nvPr/>
        </p:nvSpPr>
        <p:spPr bwMode="hidden">
          <a:xfrm>
            <a:off x="0" y="0"/>
            <a:ext cx="9143386"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pic>
        <p:nvPicPr>
          <p:cNvPr id="10" name="Picture 9"/>
          <p:cNvPicPr preferRelativeResize="0">
            <a:picLocks noChangeAspect="1"/>
          </p:cNvPicPr>
          <p:nvPr/>
        </p:nvPicPr>
        <p:blipFill rotWithShape="1">
          <a:blip r:embed="rId2" cstate="print">
            <a:extLst>
              <a:ext uri="{28A0092B-C50C-407E-A947-70E740481C1C}">
                <a14:useLocalDpi xmlns:a14="http://schemas.microsoft.com/office/drawing/2010/main" val="0"/>
              </a:ext>
            </a:extLst>
          </a:blip>
          <a:srcRect t="11661" r="11511" b="11679"/>
          <a:stretch/>
        </p:blipFill>
        <p:spPr bwMode="hidden">
          <a:xfrm>
            <a:off x="1735200" y="2"/>
            <a:ext cx="7408800" cy="6095999"/>
          </a:xfrm>
          <a:prstGeom prst="rect">
            <a:avLst/>
          </a:prstGeom>
        </p:spPr>
      </p:pic>
      <p:sp>
        <p:nvSpPr>
          <p:cNvPr id="2" name="Title 1"/>
          <p:cNvSpPr>
            <a:spLocks noGrp="1"/>
          </p:cNvSpPr>
          <p:nvPr>
            <p:ph type="title" hasCustomPrompt="1"/>
          </p:nvPr>
        </p:nvSpPr>
        <p:spPr>
          <a:xfrm>
            <a:off x="405002" y="1562101"/>
            <a:ext cx="7749591" cy="3780000"/>
          </a:xfrm>
        </p:spPr>
        <p:txBody>
          <a:bodyPr/>
          <a:lstStyle>
            <a:lvl1pPr marL="327025" indent="-327025">
              <a:defRPr sz="4400" baseline="0">
                <a:solidFill>
                  <a:schemeClr val="bg1"/>
                </a:solidFill>
              </a:defRPr>
            </a:lvl1pPr>
          </a:lstStyle>
          <a:p>
            <a:r>
              <a:rPr lang="en-US" dirty="0"/>
              <a:t>Click to edit Master title style</a:t>
            </a:r>
            <a:endParaRPr lang="en-GB" dirty="0"/>
          </a:p>
        </p:txBody>
      </p:sp>
      <p:sp>
        <p:nvSpPr>
          <p:cNvPr id="9" name="Date Placeholder 3"/>
          <p:cNvSpPr>
            <a:spLocks noGrp="1"/>
          </p:cNvSpPr>
          <p:nvPr>
            <p:ph type="dt" sz="half" idx="2"/>
          </p:nvPr>
        </p:nvSpPr>
        <p:spPr>
          <a:xfrm>
            <a:off x="2247105"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09.05.2017</a:t>
            </a:r>
            <a:endParaRPr lang="en-GB" dirty="0">
              <a:solidFill>
                <a:srgbClr val="434342"/>
              </a:solidFill>
            </a:endParaRPr>
          </a:p>
        </p:txBody>
      </p:sp>
      <p:sp>
        <p:nvSpPr>
          <p:cNvPr id="11" name="Footer Placeholder 4"/>
          <p:cNvSpPr>
            <a:spLocks noGrp="1"/>
          </p:cNvSpPr>
          <p:nvPr>
            <p:ph type="ftr" sz="quarter" idx="3"/>
          </p:nvPr>
        </p:nvSpPr>
        <p:spPr>
          <a:xfrm>
            <a:off x="3992247" y="6579084"/>
            <a:ext cx="3208654" cy="278916"/>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 METRO SYSTEMS GmbH.   Titel der Präsentation.   Einstufung: streng vertraulich, vertraulich, nur zum internen Gebrauch, öffentlich, Verdana 7.5 pt</a:t>
            </a:r>
            <a:endParaRPr lang="de-DE" dirty="0">
              <a:solidFill>
                <a:srgbClr val="434342"/>
              </a:solidFill>
            </a:endParaRPr>
          </a:p>
        </p:txBody>
      </p:sp>
      <p:sp>
        <p:nvSpPr>
          <p:cNvPr id="12"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434342"/>
                </a:solidFill>
              </a:rPr>
              <a:pPr/>
              <a:t>‹#›</a:t>
            </a:fld>
            <a:endParaRPr lang="en-GB" dirty="0">
              <a:solidFill>
                <a:srgbClr val="434342"/>
              </a:solidFill>
            </a:endParaRPr>
          </a:p>
        </p:txBody>
      </p:sp>
    </p:spTree>
    <p:extLst>
      <p:ext uri="{BB962C8B-B14F-4D97-AF65-F5344CB8AC3E}">
        <p14:creationId xmlns:p14="http://schemas.microsoft.com/office/powerpoint/2010/main" val="3189432640"/>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ussage 2, Weiß 36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0" name="Picture 9"/>
          <p:cNvPicPr>
            <a:picLocks noChangeAspect="1"/>
          </p:cNvPicPr>
          <p:nvPr userDrawn="1"/>
        </p:nvPicPr>
        <p:blipFill>
          <a:blip r:embed="rId2"/>
          <a:stretch>
            <a:fillRect/>
          </a:stretch>
        </p:blipFill>
        <p:spPr bwMode="hidden">
          <a:xfrm>
            <a:off x="1122777" y="0"/>
            <a:ext cx="3719087" cy="6105600"/>
          </a:xfrm>
          <a:prstGeom prst="rect">
            <a:avLst/>
          </a:prstGeom>
        </p:spPr>
      </p:pic>
      <p:sp>
        <p:nvSpPr>
          <p:cNvPr id="2" name="Title 1"/>
          <p:cNvSpPr>
            <a:spLocks noGrp="1"/>
          </p:cNvSpPr>
          <p:nvPr>
            <p:ph type="title"/>
          </p:nvPr>
        </p:nvSpPr>
        <p:spPr>
          <a:xfrm>
            <a:off x="405001" y="1747897"/>
            <a:ext cx="7038788" cy="3727939"/>
          </a:xfrm>
        </p:spPr>
        <p:txBody>
          <a:bodyPr/>
          <a:lstStyle>
            <a:lvl1pPr marL="282575" indent="-282575">
              <a:defRPr sz="36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42563636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hasCustomPrompt="1"/>
          </p:nvPr>
        </p:nvSpPr>
        <p:spPr>
          <a:xfrm>
            <a:off x="405003" y="1628776"/>
            <a:ext cx="8461186" cy="4467229"/>
          </a:xfrm>
        </p:spPr>
        <p:txBody>
          <a:bodyPr/>
          <a:lstStyle>
            <a:lvl2pPr marL="144000">
              <a:defRPr/>
            </a:lvl2p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3"/>
          <p:cNvSpPr>
            <a:spLocks noGrp="1"/>
          </p:cNvSpPr>
          <p:nvPr>
            <p:ph type="dt" sz="half" idx="2"/>
          </p:nvPr>
        </p:nvSpPr>
        <p:spPr>
          <a:xfrm>
            <a:off x="2247105"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09.05.2017</a:t>
            </a:r>
            <a:endParaRPr lang="en-GB" dirty="0">
              <a:solidFill>
                <a:srgbClr val="434342"/>
              </a:solidFill>
            </a:endParaRPr>
          </a:p>
        </p:txBody>
      </p:sp>
      <p:sp>
        <p:nvSpPr>
          <p:cNvPr id="10" name="Footer Placeholder 4"/>
          <p:cNvSpPr>
            <a:spLocks noGrp="1"/>
          </p:cNvSpPr>
          <p:nvPr>
            <p:ph type="ftr" sz="quarter" idx="3"/>
          </p:nvPr>
        </p:nvSpPr>
        <p:spPr>
          <a:xfrm>
            <a:off x="3992247" y="6579084"/>
            <a:ext cx="3208654" cy="278916"/>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 METRO SYSTEMS GmbH.   Titel der Präsentation.   Einstufung: streng vertraulich, vertraulich, nur zum internen Gebrauch, öffentlich, Verdana 7.5 pt</a:t>
            </a:r>
            <a:endParaRPr lang="de-DE" dirty="0">
              <a:solidFill>
                <a:srgbClr val="434342"/>
              </a:solidFill>
            </a:endParaRPr>
          </a:p>
        </p:txBody>
      </p:sp>
      <p:sp>
        <p:nvSpPr>
          <p:cNvPr id="11"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434342"/>
                </a:solidFill>
              </a:rPr>
              <a:pPr/>
              <a:t>‹#›</a:t>
            </a:fld>
            <a:endParaRPr lang="en-GB" dirty="0">
              <a:solidFill>
                <a:srgbClr val="434342"/>
              </a:solidFill>
            </a:endParaRPr>
          </a:p>
        </p:txBody>
      </p:sp>
    </p:spTree>
    <p:extLst>
      <p:ext uri="{BB962C8B-B14F-4D97-AF65-F5344CB8AC3E}">
        <p14:creationId xmlns:p14="http://schemas.microsoft.com/office/powerpoint/2010/main" val="321672598"/>
      </p:ext>
    </p:extLst>
  </p:cSld>
  <p:clrMapOvr>
    <a:masterClrMapping/>
  </p:clrMapOvr>
  <p:hf hdr="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Divider Yellow 1 ">
    <p:spTree>
      <p:nvGrpSpPr>
        <p:cNvPr id="1" name=""/>
        <p:cNvGrpSpPr/>
        <p:nvPr/>
      </p:nvGrpSpPr>
      <p:grpSpPr>
        <a:xfrm>
          <a:off x="0" y="0"/>
          <a:ext cx="0" cy="0"/>
          <a:chOff x="0" y="0"/>
          <a:chExt cx="0" cy="0"/>
        </a:xfrm>
      </p:grpSpPr>
      <p:sp>
        <p:nvSpPr>
          <p:cNvPr id="7" name="Rectangle 6"/>
          <p:cNvSpPr/>
          <p:nvPr/>
        </p:nvSpPr>
        <p:spPr bwMode="hidden">
          <a:xfrm>
            <a:off x="0" y="0"/>
            <a:ext cx="914338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pic>
        <p:nvPicPr>
          <p:cNvPr id="12" name="Picture 11"/>
          <p:cNvPicPr preferRelativeResize="0">
            <a:picLocks noChangeAspect="1"/>
          </p:cNvPicPr>
          <p:nvPr/>
        </p:nvPicPr>
        <p:blipFill rotWithShape="1">
          <a:blip r:embed="rId2" cstate="print">
            <a:extLst>
              <a:ext uri="{28A0092B-C50C-407E-A947-70E740481C1C}">
                <a14:useLocalDpi xmlns:a14="http://schemas.microsoft.com/office/drawing/2010/main" val="0"/>
              </a:ext>
            </a:extLst>
          </a:blip>
          <a:srcRect t="11661" r="11511" b="11679"/>
          <a:stretch/>
        </p:blipFill>
        <p:spPr bwMode="hidden">
          <a:xfrm>
            <a:off x="1735200" y="2"/>
            <a:ext cx="7408800" cy="6095999"/>
          </a:xfrm>
          <a:prstGeom prst="rect">
            <a:avLst/>
          </a:prstGeom>
        </p:spPr>
      </p:pic>
      <p:sp>
        <p:nvSpPr>
          <p:cNvPr id="2" name="Title 1"/>
          <p:cNvSpPr>
            <a:spLocks noGrp="1"/>
          </p:cNvSpPr>
          <p:nvPr>
            <p:ph type="title" hasCustomPrompt="1"/>
          </p:nvPr>
        </p:nvSpPr>
        <p:spPr>
          <a:xfrm>
            <a:off x="403625" y="1517660"/>
            <a:ext cx="1343025" cy="1742708"/>
          </a:xfrm>
        </p:spPr>
        <p:txBody>
          <a:bodyPr anchor="t" anchorCtr="0"/>
          <a:lstStyle>
            <a:lvl1pPr algn="l">
              <a:defRPr sz="6500" spc="-225">
                <a:solidFill>
                  <a:schemeClr val="bg2"/>
                </a:solidFill>
              </a:defRPr>
            </a:lvl1pPr>
          </a:lstStyle>
          <a:p>
            <a:r>
              <a:rPr lang="en-GB" noProof="0" dirty="0"/>
              <a:t>00</a:t>
            </a:r>
          </a:p>
        </p:txBody>
      </p:sp>
      <p:sp>
        <p:nvSpPr>
          <p:cNvPr id="3" name="Text Placeholder 2"/>
          <p:cNvSpPr>
            <a:spLocks noGrp="1"/>
          </p:cNvSpPr>
          <p:nvPr>
            <p:ph type="body" idx="1" hasCustomPrompt="1"/>
          </p:nvPr>
        </p:nvSpPr>
        <p:spPr>
          <a:xfrm>
            <a:off x="1828801" y="1587020"/>
            <a:ext cx="5614988" cy="1680063"/>
          </a:xfrm>
        </p:spPr>
        <p:txBody>
          <a:bodyPr/>
          <a:lstStyle>
            <a:lvl1pPr marL="0" indent="0">
              <a:buNone/>
              <a:defRPr sz="2600" b="1" cap="all" baseline="0">
                <a:solidFill>
                  <a:schemeClr val="bg2"/>
                </a:solidFill>
                <a:latin typeface="+mj-lt"/>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noProof="0" dirty="0"/>
              <a:t>Click to edit Master text styles</a:t>
            </a:r>
          </a:p>
        </p:txBody>
      </p:sp>
      <p:sp>
        <p:nvSpPr>
          <p:cNvPr id="9" name="Date Placeholder 3"/>
          <p:cNvSpPr>
            <a:spLocks noGrp="1"/>
          </p:cNvSpPr>
          <p:nvPr>
            <p:ph type="dt" sz="half" idx="2"/>
          </p:nvPr>
        </p:nvSpPr>
        <p:spPr>
          <a:xfrm>
            <a:off x="2247105"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09.05.2017</a:t>
            </a:r>
            <a:endParaRPr lang="en-GB" dirty="0">
              <a:solidFill>
                <a:srgbClr val="434342"/>
              </a:solidFill>
            </a:endParaRPr>
          </a:p>
        </p:txBody>
      </p:sp>
      <p:sp>
        <p:nvSpPr>
          <p:cNvPr id="10" name="Footer Placeholder 4"/>
          <p:cNvSpPr>
            <a:spLocks noGrp="1"/>
          </p:cNvSpPr>
          <p:nvPr>
            <p:ph type="ftr" sz="quarter" idx="3"/>
          </p:nvPr>
        </p:nvSpPr>
        <p:spPr>
          <a:xfrm>
            <a:off x="3992247" y="6579084"/>
            <a:ext cx="3208654" cy="278916"/>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 METRO SYSTEMS GmbH.   Titel der Präsentation.   Einstufung: streng vertraulich, vertraulich, nur zum internen Gebrauch, öffentlich, Verdana 7.5 pt</a:t>
            </a:r>
            <a:endParaRPr lang="de-DE" dirty="0">
              <a:solidFill>
                <a:srgbClr val="434342"/>
              </a:solidFill>
            </a:endParaRPr>
          </a:p>
        </p:txBody>
      </p:sp>
      <p:sp>
        <p:nvSpPr>
          <p:cNvPr id="11"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434342"/>
                </a:solidFill>
              </a:rPr>
              <a:pPr/>
              <a:t>‹#›</a:t>
            </a:fld>
            <a:endParaRPr lang="en-GB" dirty="0">
              <a:solidFill>
                <a:srgbClr val="434342"/>
              </a:solidFill>
            </a:endParaRPr>
          </a:p>
        </p:txBody>
      </p:sp>
    </p:spTree>
    <p:extLst>
      <p:ext uri="{BB962C8B-B14F-4D97-AF65-F5344CB8AC3E}">
        <p14:creationId xmlns:p14="http://schemas.microsoft.com/office/powerpoint/2010/main" val="1666235261"/>
      </p:ext>
    </p:extLst>
  </p:cSld>
  <p:clrMapOvr>
    <a:masterClrMapping/>
  </p:clrMapOvr>
  <p:hf hdr="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Contacts">
    <p:bg>
      <p:bgPr>
        <a:solidFill>
          <a:schemeClr val="tx2"/>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403225" y="1381125"/>
            <a:ext cx="2152809" cy="472618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black">
          <a:xfrm>
            <a:off x="405000" y="404813"/>
            <a:ext cx="2060388" cy="348618"/>
          </a:xfrm>
          <a:prstGeom prst="rect">
            <a:avLst/>
          </a:prstGeom>
        </p:spPr>
      </p:pic>
      <p:sp>
        <p:nvSpPr>
          <p:cNvPr id="2" name="Title 1"/>
          <p:cNvSpPr>
            <a:spLocks noGrp="1"/>
          </p:cNvSpPr>
          <p:nvPr>
            <p:ph type="ctrTitle" hasCustomPrompt="1"/>
          </p:nvPr>
        </p:nvSpPr>
        <p:spPr>
          <a:xfrm>
            <a:off x="1142999" y="2062800"/>
            <a:ext cx="7011987" cy="1141200"/>
          </a:xfrm>
        </p:spPr>
        <p:txBody>
          <a:bodyPr anchor="b" anchorCtr="0"/>
          <a:lstStyle>
            <a:lvl1pPr algn="l">
              <a:defRPr sz="3200">
                <a:solidFill>
                  <a:schemeClr val="bg2"/>
                </a:solidFill>
              </a:defRPr>
            </a:lvl1pPr>
          </a:lstStyle>
          <a:p>
            <a:r>
              <a:rPr lang="en-US" dirty="0"/>
              <a:t>CLICK TO EDIT </a:t>
            </a:r>
            <a:r>
              <a:rPr lang="en-GB" noProof="0" dirty="0"/>
              <a:t>MASTER</a:t>
            </a:r>
            <a:r>
              <a:rPr lang="en-US" dirty="0"/>
              <a:t> TITLE STYLE</a:t>
            </a:r>
            <a:endParaRPr lang="en-GB" noProof="0" dirty="0"/>
          </a:p>
        </p:txBody>
      </p:sp>
      <p:sp>
        <p:nvSpPr>
          <p:cNvPr id="3" name="Subtitle 2"/>
          <p:cNvSpPr>
            <a:spLocks noGrp="1"/>
          </p:cNvSpPr>
          <p:nvPr>
            <p:ph type="subTitle" idx="1" hasCustomPrompt="1"/>
          </p:nvPr>
        </p:nvSpPr>
        <p:spPr>
          <a:xfrm>
            <a:off x="1143001" y="3429001"/>
            <a:ext cx="7011987" cy="2600325"/>
          </a:xfrm>
        </p:spPr>
        <p:txBody>
          <a:bodyPr/>
          <a:lstStyle>
            <a:lvl1pPr marL="0" indent="0" algn="l">
              <a:lnSpc>
                <a:spcPct val="100000"/>
              </a:lnSpc>
              <a:spcBef>
                <a:spcPts val="0"/>
              </a:spcBef>
              <a:buNone/>
              <a:defRPr sz="1400" b="0">
                <a:solidFill>
                  <a:schemeClr val="bg2"/>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noProof="0" dirty="0"/>
              <a:t>Click to edit Master subtitle style</a:t>
            </a:r>
            <a:endParaRPr lang="en-GB" noProof="0" dirty="0"/>
          </a:p>
        </p:txBody>
      </p:sp>
      <p:sp>
        <p:nvSpPr>
          <p:cNvPr id="9" name="Date Placeholder 3"/>
          <p:cNvSpPr>
            <a:spLocks noGrp="1"/>
          </p:cNvSpPr>
          <p:nvPr>
            <p:ph type="dt" sz="half" idx="2"/>
          </p:nvPr>
        </p:nvSpPr>
        <p:spPr>
          <a:xfrm>
            <a:off x="2247105"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09.05.2017</a:t>
            </a:r>
            <a:endParaRPr lang="en-GB" dirty="0">
              <a:solidFill>
                <a:srgbClr val="434342"/>
              </a:solidFill>
            </a:endParaRPr>
          </a:p>
        </p:txBody>
      </p:sp>
      <p:sp>
        <p:nvSpPr>
          <p:cNvPr id="12" name="Footer Placeholder 4"/>
          <p:cNvSpPr>
            <a:spLocks noGrp="1"/>
          </p:cNvSpPr>
          <p:nvPr>
            <p:ph type="ftr" sz="quarter" idx="3"/>
          </p:nvPr>
        </p:nvSpPr>
        <p:spPr>
          <a:xfrm>
            <a:off x="3992247" y="6579084"/>
            <a:ext cx="3208654" cy="278916"/>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 METRO SYSTEMS GmbH.   Titel der Präsentation.   Einstufung: streng vertraulich, vertraulich, nur zum internen Gebrauch, öffentlich, Verdana 7.5 pt</a:t>
            </a:r>
            <a:endParaRPr lang="de-DE" dirty="0">
              <a:solidFill>
                <a:srgbClr val="434342"/>
              </a:solidFill>
            </a:endParaRPr>
          </a:p>
        </p:txBody>
      </p:sp>
      <p:sp>
        <p:nvSpPr>
          <p:cNvPr id="13"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434342"/>
                </a:solidFill>
              </a:rPr>
              <a:pPr/>
              <a:t>‹#›</a:t>
            </a:fld>
            <a:endParaRPr lang="en-GB" dirty="0">
              <a:solidFill>
                <a:srgbClr val="434342"/>
              </a:solidFill>
            </a:endParaRPr>
          </a:p>
        </p:txBody>
      </p:sp>
    </p:spTree>
    <p:extLst>
      <p:ext uri="{BB962C8B-B14F-4D97-AF65-F5344CB8AC3E}">
        <p14:creationId xmlns:p14="http://schemas.microsoft.com/office/powerpoint/2010/main" val="2518410012"/>
      </p:ext>
    </p:extLst>
  </p:cSld>
  <p:clrMapOvr>
    <a:masterClrMapping/>
  </p:clrMapOvr>
  <p:hf hdr="0"/>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a:t>
            </a:r>
            <a:r>
              <a:rPr lang="en-GB" noProof="0" dirty="0"/>
              <a:t>MASTER</a:t>
            </a:r>
            <a:r>
              <a:rPr lang="en-US" dirty="0"/>
              <a:t> TITLE STYLE</a:t>
            </a:r>
            <a:endParaRPr lang="en-GB" dirty="0"/>
          </a:p>
        </p:txBody>
      </p:sp>
      <p:sp>
        <p:nvSpPr>
          <p:cNvPr id="3" name="Date Placeholder 2"/>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4" name="Footer Placeholder 3"/>
          <p:cNvSpPr>
            <a:spLocks noGrp="1"/>
          </p:cNvSpPr>
          <p:nvPr>
            <p:ph type="ftr" sz="quarter" idx="11"/>
          </p:nvPr>
        </p:nvSpPr>
        <p:spPr/>
        <p:txBody>
          <a:bodyPr/>
          <a:lstStyle/>
          <a:p>
            <a:r>
              <a:rPr lang="de-DE">
                <a:solidFill>
                  <a:srgbClr val="434342"/>
                </a:solidFill>
              </a:rPr>
              <a:t>© METRO SYSTEMS GmbH. Titel der Präsentation.   Einstufung: streng vertraulich, vertraulich, nur zum internen Gebrauch, öffentlich, Verdana 7.5 pt</a:t>
            </a:r>
            <a:endParaRPr lang="de-DE" dirty="0">
              <a:solidFill>
                <a:srgbClr val="434342"/>
              </a:solidFill>
            </a:endParaRPr>
          </a:p>
        </p:txBody>
      </p:sp>
      <p:sp>
        <p:nvSpPr>
          <p:cNvPr id="5" name="Slide Number Placeholder 4"/>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cxnSp>
        <p:nvCxnSpPr>
          <p:cNvPr id="6" name="Straight Connector 5"/>
          <p:cNvCxnSpPr/>
          <p:nvPr/>
        </p:nvCxnSpPr>
        <p:spPr>
          <a:xfrm>
            <a:off x="403627"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03624"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6217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Titelfolie_3 MAG">
    <p:spTree>
      <p:nvGrpSpPr>
        <p:cNvPr id="1" name=""/>
        <p:cNvGrpSpPr/>
        <p:nvPr/>
      </p:nvGrpSpPr>
      <p:grpSpPr>
        <a:xfrm>
          <a:off x="0" y="0"/>
          <a:ext cx="0" cy="0"/>
          <a:chOff x="0" y="0"/>
          <a:chExt cx="0" cy="0"/>
        </a:xfrm>
      </p:grpSpPr>
      <p:sp>
        <p:nvSpPr>
          <p:cNvPr id="6" name="Rechteck 5"/>
          <p:cNvSpPr/>
          <p:nvPr/>
        </p:nvSpPr>
        <p:spPr>
          <a:xfrm>
            <a:off x="44279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rgbClr val="F9AE00"/>
              </a:solidFill>
            </a:endParaRPr>
          </a:p>
        </p:txBody>
      </p:sp>
      <p:sp>
        <p:nvSpPr>
          <p:cNvPr id="5" name="Textplatzhalter 4"/>
          <p:cNvSpPr>
            <a:spLocks noGrp="1"/>
          </p:cNvSpPr>
          <p:nvPr>
            <p:ph type="body" sz="quarter" idx="10" hasCustomPrompt="1"/>
          </p:nvPr>
        </p:nvSpPr>
        <p:spPr>
          <a:xfrm>
            <a:off x="4644009" y="3933243"/>
            <a:ext cx="4176464" cy="323851"/>
          </a:xfrm>
          <a:prstGeom prst="rect">
            <a:avLst/>
          </a:prstGeom>
        </p:spPr>
        <p:txBody>
          <a:bodyPr>
            <a:noAutofit/>
          </a:bodyPr>
          <a:lstStyle>
            <a:lvl1pPr marL="0" indent="0">
              <a:buNone/>
              <a:defRPr sz="1600" b="0" i="0" baseline="0">
                <a:solidFill>
                  <a:schemeClr val="accent1"/>
                </a:solidFill>
              </a:defRPr>
            </a:lvl1pPr>
          </a:lstStyle>
          <a:p>
            <a:pPr lvl="0"/>
            <a:r>
              <a:rPr lang="en-GB" noProof="0" dirty="0"/>
              <a:t>This is the </a:t>
            </a:r>
            <a:r>
              <a:rPr lang="en-GB" noProof="0" dirty="0" err="1"/>
              <a:t>subheadline</a:t>
            </a:r>
            <a:r>
              <a:rPr lang="en-GB" noProof="0" dirty="0"/>
              <a:t>.</a:t>
            </a:r>
          </a:p>
        </p:txBody>
      </p:sp>
      <p:sp>
        <p:nvSpPr>
          <p:cNvPr id="8" name="Titel 7"/>
          <p:cNvSpPr>
            <a:spLocks noGrp="1"/>
          </p:cNvSpPr>
          <p:nvPr>
            <p:ph type="title" hasCustomPrompt="1"/>
          </p:nvPr>
        </p:nvSpPr>
        <p:spPr>
          <a:xfrm>
            <a:off x="4643439" y="2816747"/>
            <a:ext cx="4176712" cy="1008112"/>
          </a:xfrm>
        </p:spPr>
        <p:txBody>
          <a:bodyPr>
            <a:noAutofit/>
          </a:bodyPr>
          <a:lstStyle>
            <a:lvl1pPr marL="0" indent="0">
              <a:lnSpc>
                <a:spcPct val="100000"/>
              </a:lnSpc>
              <a:defRPr sz="3600"/>
            </a:lvl1pPr>
          </a:lstStyle>
          <a:p>
            <a:r>
              <a:rPr lang="en-GB" noProof="0" dirty="0"/>
              <a:t>This is the headline.</a:t>
            </a:r>
          </a:p>
        </p:txBody>
      </p:sp>
      <p:sp>
        <p:nvSpPr>
          <p:cNvPr id="33" name="Bildplatzhalter 2"/>
          <p:cNvSpPr>
            <a:spLocks noGrp="1"/>
          </p:cNvSpPr>
          <p:nvPr>
            <p:ph type="pic" sz="quarter" idx="18"/>
          </p:nvPr>
        </p:nvSpPr>
        <p:spPr>
          <a:xfrm>
            <a:off x="322968" y="4590095"/>
            <a:ext cx="1548732" cy="1929495"/>
          </a:xfrm>
        </p:spPr>
        <p:txBody>
          <a:bodyPr/>
          <a:lstStyle>
            <a:lvl1pPr marL="0" indent="0">
              <a:buNone/>
              <a:defRPr/>
            </a:lvl1pPr>
          </a:lstStyle>
          <a:p>
            <a:r>
              <a:rPr lang="de-DE"/>
              <a:t>Bild durch Klicken auf Symbol hinzufügen</a:t>
            </a:r>
            <a:endParaRPr lang="de-DE" dirty="0"/>
          </a:p>
        </p:txBody>
      </p:sp>
      <p:sp>
        <p:nvSpPr>
          <p:cNvPr id="35" name="Bildplatzhalter 2"/>
          <p:cNvSpPr>
            <a:spLocks noGrp="1"/>
          </p:cNvSpPr>
          <p:nvPr>
            <p:ph type="pic" sz="quarter" idx="19"/>
          </p:nvPr>
        </p:nvSpPr>
        <p:spPr>
          <a:xfrm>
            <a:off x="2364825" y="4591992"/>
            <a:ext cx="1548732" cy="1929495"/>
          </a:xfrm>
        </p:spPr>
        <p:txBody>
          <a:bodyPr/>
          <a:lstStyle>
            <a:lvl1pPr marL="0" indent="0">
              <a:buNone/>
              <a:defRPr/>
            </a:lvl1pPr>
          </a:lstStyle>
          <a:p>
            <a:r>
              <a:rPr lang="de-DE"/>
              <a:t>Bild durch Klicken auf Symbol hinzufügen</a:t>
            </a:r>
            <a:endParaRPr lang="de-DE" dirty="0"/>
          </a:p>
        </p:txBody>
      </p:sp>
      <p:sp>
        <p:nvSpPr>
          <p:cNvPr id="36" name="Bildplatzhalter 2"/>
          <p:cNvSpPr>
            <a:spLocks noGrp="1"/>
          </p:cNvSpPr>
          <p:nvPr>
            <p:ph type="pic" sz="quarter" idx="20"/>
          </p:nvPr>
        </p:nvSpPr>
        <p:spPr>
          <a:xfrm>
            <a:off x="323850" y="2463700"/>
            <a:ext cx="1548732" cy="1929495"/>
          </a:xfrm>
        </p:spPr>
        <p:txBody>
          <a:bodyPr/>
          <a:lstStyle>
            <a:lvl1pPr marL="0" indent="0">
              <a:buNone/>
              <a:defRPr/>
            </a:lvl1pPr>
          </a:lstStyle>
          <a:p>
            <a:r>
              <a:rPr lang="de-DE"/>
              <a:t>Bild durch Klicken auf Symbol hinzufügen</a:t>
            </a:r>
            <a:endParaRPr lang="de-DE" dirty="0"/>
          </a:p>
        </p:txBody>
      </p:sp>
      <p:sp>
        <p:nvSpPr>
          <p:cNvPr id="37" name="Bildplatzhalter 2"/>
          <p:cNvSpPr>
            <a:spLocks noGrp="1"/>
          </p:cNvSpPr>
          <p:nvPr>
            <p:ph type="pic" sz="quarter" idx="21"/>
          </p:nvPr>
        </p:nvSpPr>
        <p:spPr>
          <a:xfrm>
            <a:off x="2365707" y="2465595"/>
            <a:ext cx="1548732" cy="1929495"/>
          </a:xfrm>
        </p:spPr>
        <p:txBody>
          <a:bodyPr/>
          <a:lstStyle>
            <a:lvl1pPr marL="0" indent="0">
              <a:buNone/>
              <a:defRPr/>
            </a:lvl1pPr>
          </a:lstStyle>
          <a:p>
            <a:r>
              <a:rPr lang="de-DE"/>
              <a:t>Bild durch Klicken auf Symbol hinzufügen</a:t>
            </a:r>
            <a:endParaRPr lang="de-DE" dirty="0"/>
          </a:p>
        </p:txBody>
      </p:sp>
      <p:sp>
        <p:nvSpPr>
          <p:cNvPr id="38" name="Bildplatzhalter 2"/>
          <p:cNvSpPr>
            <a:spLocks noGrp="1"/>
          </p:cNvSpPr>
          <p:nvPr>
            <p:ph type="pic" sz="quarter" idx="22"/>
          </p:nvPr>
        </p:nvSpPr>
        <p:spPr>
          <a:xfrm>
            <a:off x="324746" y="337305"/>
            <a:ext cx="1548732" cy="1929495"/>
          </a:xfrm>
        </p:spPr>
        <p:txBody>
          <a:bodyPr/>
          <a:lstStyle>
            <a:lvl1pPr marL="0" indent="0">
              <a:buNone/>
              <a:defRPr/>
            </a:lvl1pPr>
          </a:lstStyle>
          <a:p>
            <a:r>
              <a:rPr lang="de-DE"/>
              <a:t>Bild durch Klicken auf Symbol hinzufügen</a:t>
            </a:r>
            <a:endParaRPr lang="de-DE" dirty="0"/>
          </a:p>
        </p:txBody>
      </p:sp>
      <p:sp>
        <p:nvSpPr>
          <p:cNvPr id="39" name="Bildplatzhalter 2"/>
          <p:cNvSpPr>
            <a:spLocks noGrp="1"/>
          </p:cNvSpPr>
          <p:nvPr>
            <p:ph type="pic" sz="quarter" idx="23"/>
          </p:nvPr>
        </p:nvSpPr>
        <p:spPr>
          <a:xfrm>
            <a:off x="2366603" y="339202"/>
            <a:ext cx="1548732" cy="1929495"/>
          </a:xfrm>
        </p:spPr>
        <p:txBody>
          <a:bodyPr/>
          <a:lstStyle>
            <a:lvl1pPr marL="0" indent="0">
              <a:buNone/>
              <a:defRPr/>
            </a:lvl1pPr>
          </a:lstStyle>
          <a:p>
            <a:r>
              <a:rPr lang="de-DE"/>
              <a:t>Bild durch Klicken auf Symbol hinzufügen</a:t>
            </a:r>
            <a:endParaRPr lang="de-DE" dirty="0"/>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150" y="6197636"/>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6476958"/>
      </p:ext>
    </p:extLst>
  </p:cSld>
  <p:clrMapOvr>
    <a:masterClrMapping/>
  </p:clrMapOvr>
  <p:hf hdr="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Titelfolie_2 MAG">
    <p:spTree>
      <p:nvGrpSpPr>
        <p:cNvPr id="1" name=""/>
        <p:cNvGrpSpPr/>
        <p:nvPr/>
      </p:nvGrpSpPr>
      <p:grpSpPr>
        <a:xfrm>
          <a:off x="0" y="0"/>
          <a:ext cx="0" cy="0"/>
          <a:chOff x="0" y="0"/>
          <a:chExt cx="0" cy="0"/>
        </a:xfrm>
      </p:grpSpPr>
      <p:sp>
        <p:nvSpPr>
          <p:cNvPr id="6" name="Rechteck 5"/>
          <p:cNvSpPr/>
          <p:nvPr/>
        </p:nvSpPr>
        <p:spPr>
          <a:xfrm>
            <a:off x="44279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rgbClr val="F9AE00"/>
              </a:solidFill>
            </a:endParaRPr>
          </a:p>
        </p:txBody>
      </p:sp>
      <p:sp>
        <p:nvSpPr>
          <p:cNvPr id="5" name="Textplatzhalter 4"/>
          <p:cNvSpPr>
            <a:spLocks noGrp="1"/>
          </p:cNvSpPr>
          <p:nvPr>
            <p:ph type="body" sz="quarter" idx="10" hasCustomPrompt="1"/>
          </p:nvPr>
        </p:nvSpPr>
        <p:spPr>
          <a:xfrm>
            <a:off x="4644009" y="3933243"/>
            <a:ext cx="4176464" cy="323851"/>
          </a:xfrm>
          <a:prstGeom prst="rect">
            <a:avLst/>
          </a:prstGeom>
        </p:spPr>
        <p:txBody>
          <a:bodyPr>
            <a:noAutofit/>
          </a:bodyPr>
          <a:lstStyle>
            <a:lvl1pPr marL="0" indent="0">
              <a:buNone/>
              <a:defRPr sz="1600" b="0" i="0">
                <a:solidFill>
                  <a:schemeClr val="accent1"/>
                </a:solidFill>
              </a:defRPr>
            </a:lvl1pPr>
          </a:lstStyle>
          <a:p>
            <a:pPr lvl="0"/>
            <a:r>
              <a:rPr lang="en-GB" noProof="0" dirty="0"/>
              <a:t>This is the </a:t>
            </a:r>
            <a:r>
              <a:rPr lang="en-GB" noProof="0" dirty="0" err="1"/>
              <a:t>subheadline</a:t>
            </a:r>
            <a:r>
              <a:rPr lang="en-GB" noProof="0" dirty="0"/>
              <a:t>.</a:t>
            </a:r>
          </a:p>
        </p:txBody>
      </p:sp>
      <p:sp>
        <p:nvSpPr>
          <p:cNvPr id="8" name="Titel 7"/>
          <p:cNvSpPr>
            <a:spLocks noGrp="1"/>
          </p:cNvSpPr>
          <p:nvPr>
            <p:ph type="title" hasCustomPrompt="1"/>
          </p:nvPr>
        </p:nvSpPr>
        <p:spPr>
          <a:xfrm>
            <a:off x="4643439" y="2816747"/>
            <a:ext cx="4176712" cy="1008112"/>
          </a:xfrm>
        </p:spPr>
        <p:txBody>
          <a:bodyPr>
            <a:noAutofit/>
          </a:bodyPr>
          <a:lstStyle>
            <a:lvl1pPr marL="0" indent="0">
              <a:lnSpc>
                <a:spcPct val="100000"/>
              </a:lnSpc>
              <a:defRPr sz="3600" baseline="0"/>
            </a:lvl1pPr>
          </a:lstStyle>
          <a:p>
            <a:r>
              <a:rPr lang="en-GB" noProof="0" dirty="0"/>
              <a:t>This is the headline.</a:t>
            </a:r>
          </a:p>
        </p:txBody>
      </p:sp>
      <p:sp>
        <p:nvSpPr>
          <p:cNvPr id="3" name="Bildplatzhalter 2"/>
          <p:cNvSpPr>
            <a:spLocks noGrp="1"/>
          </p:cNvSpPr>
          <p:nvPr>
            <p:ph type="pic" sz="quarter" idx="14"/>
          </p:nvPr>
        </p:nvSpPr>
        <p:spPr>
          <a:xfrm>
            <a:off x="323928" y="333379"/>
            <a:ext cx="3600000" cy="1439439"/>
          </a:xfrm>
        </p:spPr>
        <p:txBody>
          <a:bodyPr/>
          <a:lstStyle>
            <a:lvl1pPr marL="0" indent="0">
              <a:buNone/>
              <a:defRPr/>
            </a:lvl1pPr>
          </a:lstStyle>
          <a:p>
            <a:r>
              <a:rPr lang="de-DE"/>
              <a:t>Bild durch Klicken auf Symbol hinzufügen</a:t>
            </a:r>
            <a:endParaRPr lang="de-DE" dirty="0"/>
          </a:p>
        </p:txBody>
      </p:sp>
      <p:sp>
        <p:nvSpPr>
          <p:cNvPr id="10" name="Bildplatzhalter 2"/>
          <p:cNvSpPr>
            <a:spLocks noGrp="1"/>
          </p:cNvSpPr>
          <p:nvPr>
            <p:ph type="pic" sz="quarter" idx="15"/>
          </p:nvPr>
        </p:nvSpPr>
        <p:spPr>
          <a:xfrm>
            <a:off x="323928" y="1915025"/>
            <a:ext cx="3600000" cy="1439439"/>
          </a:xfrm>
        </p:spPr>
        <p:txBody>
          <a:bodyPr/>
          <a:lstStyle>
            <a:lvl1pPr marL="0" indent="0">
              <a:buNone/>
              <a:defRPr/>
            </a:lvl1pPr>
          </a:lstStyle>
          <a:p>
            <a:r>
              <a:rPr lang="de-DE"/>
              <a:t>Bild durch Klicken auf Symbol hinzufügen</a:t>
            </a:r>
            <a:endParaRPr lang="de-DE" dirty="0"/>
          </a:p>
        </p:txBody>
      </p:sp>
      <p:sp>
        <p:nvSpPr>
          <p:cNvPr id="11" name="Bildplatzhalter 2"/>
          <p:cNvSpPr>
            <a:spLocks noGrp="1"/>
          </p:cNvSpPr>
          <p:nvPr>
            <p:ph type="pic" sz="quarter" idx="16"/>
          </p:nvPr>
        </p:nvSpPr>
        <p:spPr>
          <a:xfrm>
            <a:off x="323928" y="3496671"/>
            <a:ext cx="3600000" cy="1439439"/>
          </a:xfrm>
        </p:spPr>
        <p:txBody>
          <a:bodyPr/>
          <a:lstStyle>
            <a:lvl1pPr marL="0" indent="0">
              <a:buNone/>
              <a:defRPr/>
            </a:lvl1pPr>
          </a:lstStyle>
          <a:p>
            <a:r>
              <a:rPr lang="de-DE"/>
              <a:t>Bild durch Klicken auf Symbol hinzufügen</a:t>
            </a:r>
            <a:endParaRPr lang="de-DE" dirty="0"/>
          </a:p>
        </p:txBody>
      </p:sp>
      <p:sp>
        <p:nvSpPr>
          <p:cNvPr id="12" name="Bildplatzhalter 2"/>
          <p:cNvSpPr>
            <a:spLocks noGrp="1"/>
          </p:cNvSpPr>
          <p:nvPr>
            <p:ph type="pic" sz="quarter" idx="17"/>
          </p:nvPr>
        </p:nvSpPr>
        <p:spPr>
          <a:xfrm>
            <a:off x="323928" y="5078317"/>
            <a:ext cx="3600000" cy="1439439"/>
          </a:xfrm>
        </p:spPr>
        <p:txBody>
          <a:bodyPr/>
          <a:lstStyle>
            <a:lvl1pPr marL="0" indent="0">
              <a:buNone/>
              <a:defRPr/>
            </a:lvl1pPr>
          </a:lstStyle>
          <a:p>
            <a:r>
              <a:rPr lang="de-DE"/>
              <a:t>Bild durch Klicken auf Symbol hinzufügen</a:t>
            </a:r>
            <a:endParaRPr lang="de-DE" dirty="0"/>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150" y="6197636"/>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452022"/>
      </p:ext>
    </p:extLst>
  </p:cSld>
  <p:clrMapOvr>
    <a:masterClrMapping/>
  </p:clrMapOvr>
  <p:hf hdr="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Titelfolie_4 MAG">
    <p:spTree>
      <p:nvGrpSpPr>
        <p:cNvPr id="1" name=""/>
        <p:cNvGrpSpPr/>
        <p:nvPr/>
      </p:nvGrpSpPr>
      <p:grpSpPr>
        <a:xfrm>
          <a:off x="0" y="0"/>
          <a:ext cx="0" cy="0"/>
          <a:chOff x="0" y="0"/>
          <a:chExt cx="0" cy="0"/>
        </a:xfrm>
      </p:grpSpPr>
      <p:sp>
        <p:nvSpPr>
          <p:cNvPr id="6" name="Rechteck 5"/>
          <p:cNvSpPr/>
          <p:nvPr/>
        </p:nvSpPr>
        <p:spPr>
          <a:xfrm>
            <a:off x="8275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rgbClr val="F9AE00"/>
              </a:solidFill>
            </a:endParaRPr>
          </a:p>
        </p:txBody>
      </p:sp>
      <p:sp>
        <p:nvSpPr>
          <p:cNvPr id="5" name="Textplatzhalter 4"/>
          <p:cNvSpPr>
            <a:spLocks noGrp="1"/>
          </p:cNvSpPr>
          <p:nvPr>
            <p:ph type="body" sz="quarter" idx="10" hasCustomPrompt="1"/>
          </p:nvPr>
        </p:nvSpPr>
        <p:spPr>
          <a:xfrm>
            <a:off x="1044178" y="3933243"/>
            <a:ext cx="4535934" cy="323851"/>
          </a:xfrm>
          <a:prstGeom prst="rect">
            <a:avLst/>
          </a:prstGeom>
        </p:spPr>
        <p:txBody>
          <a:bodyPr>
            <a:noAutofit/>
          </a:bodyPr>
          <a:lstStyle>
            <a:lvl1pPr marL="0" indent="0">
              <a:buNone/>
              <a:defRPr sz="1600" b="0" i="0">
                <a:solidFill>
                  <a:schemeClr val="accent1"/>
                </a:solidFill>
              </a:defRPr>
            </a:lvl1pPr>
          </a:lstStyle>
          <a:p>
            <a:pPr lvl="0"/>
            <a:r>
              <a:rPr lang="en-GB" noProof="0" dirty="0"/>
              <a:t>This is the </a:t>
            </a:r>
            <a:r>
              <a:rPr lang="en-GB" noProof="0" dirty="0" err="1"/>
              <a:t>subheadline</a:t>
            </a:r>
            <a:r>
              <a:rPr lang="en-GB" noProof="0" dirty="0"/>
              <a:t>.</a:t>
            </a:r>
          </a:p>
        </p:txBody>
      </p:sp>
      <p:sp>
        <p:nvSpPr>
          <p:cNvPr id="8" name="Titel 7"/>
          <p:cNvSpPr>
            <a:spLocks noGrp="1"/>
          </p:cNvSpPr>
          <p:nvPr>
            <p:ph type="title" hasCustomPrompt="1"/>
          </p:nvPr>
        </p:nvSpPr>
        <p:spPr>
          <a:xfrm>
            <a:off x="1043608" y="2816747"/>
            <a:ext cx="4536000" cy="1008112"/>
          </a:xfrm>
        </p:spPr>
        <p:txBody>
          <a:bodyPr>
            <a:noAutofit/>
          </a:bodyPr>
          <a:lstStyle>
            <a:lvl1pPr marL="0" indent="0">
              <a:lnSpc>
                <a:spcPct val="100000"/>
              </a:lnSpc>
              <a:defRPr sz="3600"/>
            </a:lvl1pPr>
          </a:lstStyle>
          <a:p>
            <a:r>
              <a:rPr lang="en-GB" noProof="0" dirty="0"/>
              <a:t>This is the Headline.</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150" y="6197636"/>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6447288"/>
      </p:ext>
    </p:extLst>
  </p:cSld>
  <p:clrMapOvr>
    <a:masterClrMapping/>
  </p:clrMapOvr>
  <p:hf hdr="0"/>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Titelfolie_5 MAG">
    <p:spTree>
      <p:nvGrpSpPr>
        <p:cNvPr id="1" name=""/>
        <p:cNvGrpSpPr/>
        <p:nvPr/>
      </p:nvGrpSpPr>
      <p:grpSpPr>
        <a:xfrm>
          <a:off x="0" y="0"/>
          <a:ext cx="0" cy="0"/>
          <a:chOff x="0" y="0"/>
          <a:chExt cx="0" cy="0"/>
        </a:xfrm>
      </p:grpSpPr>
      <p:sp>
        <p:nvSpPr>
          <p:cNvPr id="3" name="Bildplatzhalter 2"/>
          <p:cNvSpPr>
            <a:spLocks noGrp="1"/>
          </p:cNvSpPr>
          <p:nvPr>
            <p:ph type="pic" sz="quarter" idx="14"/>
          </p:nvPr>
        </p:nvSpPr>
        <p:spPr>
          <a:xfrm>
            <a:off x="323528" y="1340768"/>
            <a:ext cx="8496300" cy="4464050"/>
          </a:xfrm>
        </p:spPr>
        <p:txBody>
          <a:bodyPr/>
          <a:lstStyle/>
          <a:p>
            <a:r>
              <a:rPr lang="de-DE"/>
              <a:t>Bild durch Klicken auf Symbol hinzufügen</a:t>
            </a:r>
            <a:endParaRPr lang="de-DE" dirty="0"/>
          </a:p>
        </p:txBody>
      </p:sp>
      <p:sp>
        <p:nvSpPr>
          <p:cNvPr id="9" name="Titel 2"/>
          <p:cNvSpPr>
            <a:spLocks noGrp="1"/>
          </p:cNvSpPr>
          <p:nvPr>
            <p:ph type="title" hasCustomPrompt="1"/>
          </p:nvPr>
        </p:nvSpPr>
        <p:spPr>
          <a:xfrm>
            <a:off x="1043608" y="3645024"/>
            <a:ext cx="7776542" cy="1008112"/>
          </a:xfrm>
          <a:solidFill>
            <a:srgbClr val="FFFFFF">
              <a:alpha val="87843"/>
            </a:srgbClr>
          </a:solidFill>
        </p:spPr>
        <p:txBody>
          <a:bodyPr>
            <a:noAutofit/>
          </a:bodyPr>
          <a:lstStyle>
            <a:lvl1pPr>
              <a:defRPr sz="3600"/>
            </a:lvl1pPr>
          </a:lstStyle>
          <a:p>
            <a:pPr indent="179388"/>
            <a:r>
              <a:rPr lang="en-GB" noProof="0" dirty="0"/>
              <a:t>This is the Headline.</a:t>
            </a:r>
          </a:p>
        </p:txBody>
      </p:sp>
      <p:sp>
        <p:nvSpPr>
          <p:cNvPr id="12" name="Textplatzhalter 4"/>
          <p:cNvSpPr>
            <a:spLocks noGrp="1"/>
          </p:cNvSpPr>
          <p:nvPr>
            <p:ph type="body" sz="quarter" idx="10" hasCustomPrompt="1"/>
          </p:nvPr>
        </p:nvSpPr>
        <p:spPr>
          <a:xfrm>
            <a:off x="1043608" y="4653323"/>
            <a:ext cx="7776542" cy="323851"/>
          </a:xfrm>
          <a:prstGeom prst="rect">
            <a:avLst/>
          </a:prstGeom>
          <a:solidFill>
            <a:srgbClr val="FFFFFF">
              <a:alpha val="87843"/>
            </a:srgbClr>
          </a:solidFill>
        </p:spPr>
        <p:txBody>
          <a:bodyPr vert="horz" lIns="0" tIns="0" rIns="0" bIns="0" rtlCol="0" anchor="t" anchorCtr="0">
            <a:noAutofit/>
          </a:bodyPr>
          <a:lstStyle>
            <a:lvl1pPr marL="0" indent="182563">
              <a:buNone/>
              <a:defRPr lang="de-DE" sz="1600" b="0" dirty="0">
                <a:solidFill>
                  <a:schemeClr val="accent1"/>
                </a:solidFill>
              </a:defRPr>
            </a:lvl1pPr>
          </a:lstStyle>
          <a:p>
            <a:pPr lvl="0"/>
            <a:r>
              <a:rPr lang="en-GB" noProof="0" dirty="0"/>
              <a:t>This is the </a:t>
            </a:r>
            <a:r>
              <a:rPr lang="en-GB" noProof="0" dirty="0" err="1"/>
              <a:t>subheadline</a:t>
            </a:r>
            <a:r>
              <a:rPr lang="en-GB" noProof="0" dirty="0"/>
              <a:t>.</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150" y="6197636"/>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5" hasCustomPrompt="1"/>
          </p:nvPr>
        </p:nvSpPr>
        <p:spPr>
          <a:xfrm>
            <a:off x="827584" y="3645172"/>
            <a:ext cx="72000" cy="1332000"/>
          </a:xfrm>
          <a:solidFill>
            <a:schemeClr val="accent2"/>
          </a:solidFill>
        </p:spPr>
        <p:txBody>
          <a:bodyPr/>
          <a:lstStyle>
            <a:lvl1pPr marL="0" indent="0">
              <a:buNone/>
              <a:defRPr baseline="0"/>
            </a:lvl1pPr>
          </a:lstStyle>
          <a:p>
            <a:pPr lvl="0"/>
            <a:r>
              <a:rPr lang="de-DE" dirty="0"/>
              <a:t> </a:t>
            </a:r>
            <a:endParaRPr lang="en-GB" dirty="0"/>
          </a:p>
        </p:txBody>
      </p:sp>
    </p:spTree>
    <p:extLst>
      <p:ext uri="{BB962C8B-B14F-4D97-AF65-F5344CB8AC3E}">
        <p14:creationId xmlns:p14="http://schemas.microsoft.com/office/powerpoint/2010/main" val="2779229369"/>
      </p:ext>
    </p:extLst>
  </p:cSld>
  <p:clrMapOvr>
    <a:masterClrMapping/>
  </p:clrMapOvr>
  <p:hf hdr="0"/>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Kapiteltrenner">
    <p:spTree>
      <p:nvGrpSpPr>
        <p:cNvPr id="1" name=""/>
        <p:cNvGrpSpPr/>
        <p:nvPr/>
      </p:nvGrpSpPr>
      <p:grpSpPr>
        <a:xfrm>
          <a:off x="0" y="0"/>
          <a:ext cx="0" cy="0"/>
          <a:chOff x="0" y="0"/>
          <a:chExt cx="0" cy="0"/>
        </a:xfrm>
      </p:grpSpPr>
      <p:sp>
        <p:nvSpPr>
          <p:cNvPr id="7" name="Bildplatzhalter 2"/>
          <p:cNvSpPr>
            <a:spLocks noGrp="1"/>
          </p:cNvSpPr>
          <p:nvPr>
            <p:ph type="pic" sz="quarter" idx="14"/>
          </p:nvPr>
        </p:nvSpPr>
        <p:spPr>
          <a:xfrm>
            <a:off x="323850" y="1341438"/>
            <a:ext cx="8496300" cy="4464050"/>
          </a:xfrm>
        </p:spPr>
        <p:txBody>
          <a:bodyPr/>
          <a:lstStyle/>
          <a:p>
            <a:r>
              <a:rPr lang="de-DE"/>
              <a:t>Bild durch Klicken auf Symbol hinzufügen</a:t>
            </a:r>
            <a:endParaRPr lang="de-DE" dirty="0"/>
          </a:p>
        </p:txBody>
      </p:sp>
      <p:sp>
        <p:nvSpPr>
          <p:cNvPr id="10" name="Titel 2"/>
          <p:cNvSpPr>
            <a:spLocks noGrp="1"/>
          </p:cNvSpPr>
          <p:nvPr>
            <p:ph type="title" hasCustomPrompt="1"/>
          </p:nvPr>
        </p:nvSpPr>
        <p:spPr>
          <a:xfrm>
            <a:off x="1043608" y="2168105"/>
            <a:ext cx="7776542" cy="1008112"/>
          </a:xfrm>
          <a:solidFill>
            <a:srgbClr val="FFFFFF">
              <a:alpha val="87843"/>
            </a:srgbClr>
          </a:solidFill>
        </p:spPr>
        <p:txBody>
          <a:bodyPr>
            <a:noAutofit/>
          </a:bodyPr>
          <a:lstStyle>
            <a:lvl1pPr>
              <a:defRPr sz="3600"/>
            </a:lvl1pPr>
          </a:lstStyle>
          <a:p>
            <a:pPr indent="179388"/>
            <a:r>
              <a:rPr lang="en-GB" noProof="0" dirty="0"/>
              <a:t>This is the Headline.</a:t>
            </a:r>
          </a:p>
        </p:txBody>
      </p:sp>
      <p:sp>
        <p:nvSpPr>
          <p:cNvPr id="11" name="Textplatzhalter 4"/>
          <p:cNvSpPr>
            <a:spLocks noGrp="1"/>
          </p:cNvSpPr>
          <p:nvPr>
            <p:ph type="body" sz="quarter" idx="10" hasCustomPrompt="1"/>
          </p:nvPr>
        </p:nvSpPr>
        <p:spPr>
          <a:xfrm>
            <a:off x="1043608" y="3176404"/>
            <a:ext cx="7776542" cy="323851"/>
          </a:xfrm>
          <a:prstGeom prst="rect">
            <a:avLst/>
          </a:prstGeom>
          <a:solidFill>
            <a:srgbClr val="FFFFFF">
              <a:alpha val="87843"/>
            </a:srgbClr>
          </a:solidFill>
        </p:spPr>
        <p:txBody>
          <a:bodyPr vert="horz" lIns="0" tIns="0" rIns="0" bIns="0" rtlCol="0" anchor="t" anchorCtr="0">
            <a:noAutofit/>
          </a:bodyPr>
          <a:lstStyle>
            <a:lvl1pPr marL="0" indent="182563">
              <a:buNone/>
              <a:defRPr lang="de-DE" sz="1600" b="0" dirty="0">
                <a:solidFill>
                  <a:schemeClr val="accent1"/>
                </a:solidFill>
              </a:defRPr>
            </a:lvl1pPr>
          </a:lstStyle>
          <a:p>
            <a:pPr lvl="0"/>
            <a:r>
              <a:rPr lang="en-GB" noProof="0" dirty="0"/>
              <a:t>This is the </a:t>
            </a:r>
            <a:r>
              <a:rPr lang="en-GB" noProof="0" dirty="0" err="1"/>
              <a:t>subheadline</a:t>
            </a:r>
            <a:r>
              <a:rPr lang="en-GB" noProof="0" dirty="0"/>
              <a:t>.</a:t>
            </a:r>
          </a:p>
        </p:txBody>
      </p:sp>
      <p:pic>
        <p:nvPicPr>
          <p:cNvPr id="9" name="Picture 4"/>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2"/>
          <a:stretch/>
        </p:blipFill>
        <p:spPr bwMode="auto">
          <a:xfrm>
            <a:off x="6804248" y="6348081"/>
            <a:ext cx="2016000" cy="17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5"/>
          <p:cNvSpPr/>
          <p:nvPr/>
        </p:nvSpPr>
        <p:spPr>
          <a:xfrm>
            <a:off x="827591" y="2168105"/>
            <a:ext cx="73059" cy="1332148"/>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rgbClr val="F9AE00"/>
              </a:solidFill>
            </a:endParaRPr>
          </a:p>
        </p:txBody>
      </p:sp>
      <p:sp>
        <p:nvSpPr>
          <p:cNvPr id="14" name="Content Placeholder 3"/>
          <p:cNvSpPr>
            <a:spLocks noGrp="1"/>
          </p:cNvSpPr>
          <p:nvPr>
            <p:ph sz="quarter" idx="15" hasCustomPrompt="1"/>
          </p:nvPr>
        </p:nvSpPr>
        <p:spPr>
          <a:xfrm>
            <a:off x="827584" y="2168860"/>
            <a:ext cx="72000" cy="1332000"/>
          </a:xfrm>
          <a:solidFill>
            <a:schemeClr val="accent2"/>
          </a:solidFill>
        </p:spPr>
        <p:txBody>
          <a:bodyPr/>
          <a:lstStyle>
            <a:lvl1pPr marL="0" indent="0">
              <a:buNone/>
              <a:defRPr baseline="0"/>
            </a:lvl1pPr>
          </a:lstStyle>
          <a:p>
            <a:pPr lvl="0"/>
            <a:r>
              <a:rPr lang="de-DE" dirty="0"/>
              <a:t> </a:t>
            </a:r>
            <a:endParaRPr lang="en-GB" dirty="0"/>
          </a:p>
        </p:txBody>
      </p:sp>
    </p:spTree>
    <p:extLst>
      <p:ext uri="{BB962C8B-B14F-4D97-AF65-F5344CB8AC3E}">
        <p14:creationId xmlns:p14="http://schemas.microsoft.com/office/powerpoint/2010/main" val="1187162694"/>
      </p:ext>
    </p:extLst>
  </p:cSld>
  <p:clrMapOvr>
    <a:masterClrMapping/>
  </p:clrMapOvr>
  <p:hf hdr="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6" name="Titel 5"/>
          <p:cNvSpPr>
            <a:spLocks noGrp="1"/>
          </p:cNvSpPr>
          <p:nvPr>
            <p:ph type="title" hasCustomPrompt="1"/>
          </p:nvPr>
        </p:nvSpPr>
        <p:spPr/>
        <p:txBody>
          <a:bodyPr/>
          <a:lstStyle>
            <a:lvl1pPr>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r>
              <a:rPr lang="en-GB" noProof="0" dirty="0"/>
              <a:t>.</a:t>
            </a:r>
          </a:p>
        </p:txBody>
      </p:sp>
      <p:sp>
        <p:nvSpPr>
          <p:cNvPr id="9" name="Inhaltsplatzhalter 2"/>
          <p:cNvSpPr>
            <a:spLocks noGrp="1"/>
          </p:cNvSpPr>
          <p:nvPr>
            <p:ph idx="1"/>
          </p:nvPr>
        </p:nvSpPr>
        <p:spPr>
          <a:xfrm>
            <a:off x="323850" y="1341439"/>
            <a:ext cx="7056438" cy="4464051"/>
          </a:xfrm>
        </p:spPr>
        <p:txBody>
          <a:bodyPr/>
          <a:lstStyle>
            <a:lvl1pPr marL="212725" marR="0"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lvl1pPr>
            <a:lvl2pPr marL="395288" marR="0" indent="-179388" algn="l" defTabSz="914400" rtl="0" eaLnBrk="0" fontAlgn="base" latinLnBrk="0" hangingPunct="0">
              <a:lnSpc>
                <a:spcPct val="130000"/>
              </a:lnSpc>
              <a:spcBef>
                <a:spcPct val="0"/>
              </a:spcBef>
              <a:spcAft>
                <a:spcPct val="0"/>
              </a:spcAft>
              <a:buClr>
                <a:srgbClr val="0E4171"/>
              </a:buClr>
              <a:buSzTx/>
              <a:buFont typeface="Arial" pitchFamily="34" charset="0"/>
              <a:buChar char="▪"/>
              <a:tabLst/>
              <a:defRPr/>
            </a:lvl2pPr>
            <a:lvl3pPr marL="485775" marR="0" indent="-142875" algn="l" defTabSz="914400" rtl="0" eaLnBrk="0" fontAlgn="base" latinLnBrk="0" hangingPunct="0">
              <a:lnSpc>
                <a:spcPct val="130000"/>
              </a:lnSpc>
              <a:spcBef>
                <a:spcPct val="0"/>
              </a:spcBef>
              <a:spcAft>
                <a:spcPct val="0"/>
              </a:spcAft>
              <a:buClr>
                <a:srgbClr val="0E4171"/>
              </a:buClr>
              <a:buSzTx/>
              <a:buFont typeface="Arial" pitchFamily="34" charset="0"/>
              <a:buChar char="▪"/>
              <a:tabLst/>
              <a:defRPr/>
            </a:lvl3pPr>
            <a:lvl4pPr marL="485775" marR="0" indent="-142875" algn="l" defTabSz="914400" rtl="0" eaLnBrk="0" fontAlgn="base" latinLnBrk="0" hangingPunct="0">
              <a:lnSpc>
                <a:spcPct val="130000"/>
              </a:lnSpc>
              <a:spcBef>
                <a:spcPct val="0"/>
              </a:spcBef>
              <a:spcAft>
                <a:spcPct val="0"/>
              </a:spcAft>
              <a:buClr>
                <a:srgbClr val="0E4171"/>
              </a:buClr>
              <a:buSzTx/>
              <a:buFont typeface="Arial" pitchFamily="34" charset="0"/>
              <a:buChar char="▪"/>
              <a:tabLst/>
              <a:defRPr/>
            </a:lvl4pPr>
          </a:lstStyle>
          <a:p>
            <a:pPr marL="212725" marR="0" lvl="0"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pPr>
            <a:r>
              <a:rPr kumimoji="0" lang="de-DE" sz="1400" b="1" i="0" u="none" strike="noStrike" kern="1000" cap="none" spc="0" normalizeH="0" baseline="0" noProof="0">
                <a:ln>
                  <a:noFill/>
                </a:ln>
                <a:solidFill>
                  <a:srgbClr val="555555"/>
                </a:solidFill>
                <a:effectLst/>
                <a:uLnTx/>
                <a:uFillTx/>
                <a:latin typeface="+mn-lt"/>
              </a:rPr>
              <a:t>Textmasterformat bearbeiten</a:t>
            </a:r>
          </a:p>
          <a:p>
            <a:pPr marL="212725" marR="0" lvl="1"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pPr>
            <a:r>
              <a:rPr kumimoji="0" lang="de-DE" sz="1400" b="1" i="0" u="none" strike="noStrike" kern="1000" cap="none" spc="0" normalizeH="0" baseline="0" noProof="0">
                <a:ln>
                  <a:noFill/>
                </a:ln>
                <a:solidFill>
                  <a:srgbClr val="555555"/>
                </a:solidFill>
                <a:effectLst/>
                <a:uLnTx/>
                <a:uFillTx/>
                <a:latin typeface="+mn-lt"/>
              </a:rPr>
              <a:t>Zweite Ebene</a:t>
            </a:r>
          </a:p>
          <a:p>
            <a:pPr marL="212725" marR="0" lvl="2"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pPr>
            <a:r>
              <a:rPr kumimoji="0" lang="de-DE" sz="1400" b="1" i="0" u="none" strike="noStrike" kern="1000" cap="none" spc="0" normalizeH="0" baseline="0" noProof="0">
                <a:ln>
                  <a:noFill/>
                </a:ln>
                <a:solidFill>
                  <a:srgbClr val="555555"/>
                </a:solidFill>
                <a:effectLst/>
                <a:uLnTx/>
                <a:uFillTx/>
                <a:latin typeface="+mn-lt"/>
              </a:rPr>
              <a:t>Dritte Ebene</a:t>
            </a:r>
          </a:p>
          <a:p>
            <a:pPr marL="212725" marR="0" lvl="3"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pPr>
            <a:r>
              <a:rPr kumimoji="0" lang="de-DE" sz="1400" b="1" i="0" u="none" strike="noStrike" kern="1000" cap="none" spc="0" normalizeH="0" baseline="0" noProof="0">
                <a:ln>
                  <a:noFill/>
                </a:ln>
                <a:solidFill>
                  <a:srgbClr val="555555"/>
                </a:solidFill>
                <a:effectLst/>
                <a:uLnTx/>
                <a:uFillTx/>
                <a:latin typeface="+mn-lt"/>
              </a:rPr>
              <a:t>Vierte Ebene</a:t>
            </a:r>
          </a:p>
        </p:txBody>
      </p:sp>
    </p:spTree>
    <p:extLst>
      <p:ext uri="{BB962C8B-B14F-4D97-AF65-F5344CB8AC3E}">
        <p14:creationId xmlns:p14="http://schemas.microsoft.com/office/powerpoint/2010/main" val="907736992"/>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ussage 3, Weiß 60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0" name="Rectangle 9"/>
          <p:cNvSpPr/>
          <p:nvPr userDrawn="1"/>
        </p:nvSpPr>
        <p:spPr bwMode="hidden">
          <a:xfrm>
            <a:off x="0" y="1172308"/>
            <a:ext cx="9143386"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p:nvPr>
        </p:nvSpPr>
        <p:spPr>
          <a:xfrm>
            <a:off x="405001" y="1695225"/>
            <a:ext cx="7749591" cy="3727939"/>
          </a:xfrm>
        </p:spPr>
        <p:txBody>
          <a:bodyPr/>
          <a:lstStyle>
            <a:lvl1pPr marL="463550" indent="-463550">
              <a:defRPr sz="60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2939828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ild u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r>
              <a:rPr lang="en-GB" noProof="0" dirty="0"/>
              <a:t>.</a:t>
            </a:r>
          </a:p>
        </p:txBody>
      </p:sp>
      <p:sp>
        <p:nvSpPr>
          <p:cNvPr id="5" name="Inhaltsplatzhalter 4"/>
          <p:cNvSpPr>
            <a:spLocks noGrp="1"/>
          </p:cNvSpPr>
          <p:nvPr>
            <p:ph sz="quarter" idx="13"/>
          </p:nvPr>
        </p:nvSpPr>
        <p:spPr>
          <a:xfrm>
            <a:off x="323853" y="1341439"/>
            <a:ext cx="4176713" cy="4464051"/>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1" name="Inhaltsplatzhalter 4"/>
          <p:cNvSpPr>
            <a:spLocks noGrp="1"/>
          </p:cNvSpPr>
          <p:nvPr>
            <p:ph sz="quarter" idx="14"/>
          </p:nvPr>
        </p:nvSpPr>
        <p:spPr>
          <a:xfrm>
            <a:off x="4643441" y="1341439"/>
            <a:ext cx="4176711" cy="4464051"/>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2027029386"/>
      </p:ext>
    </p:extLst>
  </p:cSld>
  <p:clrMapOvr>
    <a:masterClrMapping/>
  </p:clrMapOvr>
  <p:hf hdr="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ild und Text_2">
    <p:spTree>
      <p:nvGrpSpPr>
        <p:cNvPr id="1" name=""/>
        <p:cNvGrpSpPr/>
        <p:nvPr/>
      </p:nvGrpSpPr>
      <p:grpSpPr>
        <a:xfrm>
          <a:off x="0" y="0"/>
          <a:ext cx="0" cy="0"/>
          <a:chOff x="0" y="0"/>
          <a:chExt cx="0" cy="0"/>
        </a:xfrm>
      </p:grpSpPr>
      <p:sp>
        <p:nvSpPr>
          <p:cNvPr id="5" name="Inhaltsplatzhalter 4"/>
          <p:cNvSpPr>
            <a:spLocks noGrp="1"/>
          </p:cNvSpPr>
          <p:nvPr>
            <p:ph sz="quarter" idx="13"/>
          </p:nvPr>
        </p:nvSpPr>
        <p:spPr>
          <a:xfrm>
            <a:off x="323850" y="1341439"/>
            <a:ext cx="5328270" cy="4464051"/>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1" name="Inhaltsplatzhalter 4"/>
          <p:cNvSpPr>
            <a:spLocks noGrp="1"/>
          </p:cNvSpPr>
          <p:nvPr>
            <p:ph sz="quarter" idx="14"/>
          </p:nvPr>
        </p:nvSpPr>
        <p:spPr>
          <a:xfrm>
            <a:off x="5940425" y="1341440"/>
            <a:ext cx="2879724" cy="2123567"/>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9" name="Inhaltsplatzhalter 4"/>
          <p:cNvSpPr>
            <a:spLocks noGrp="1"/>
          </p:cNvSpPr>
          <p:nvPr>
            <p:ph sz="quarter" idx="18"/>
          </p:nvPr>
        </p:nvSpPr>
        <p:spPr>
          <a:xfrm>
            <a:off x="5940153" y="3681031"/>
            <a:ext cx="2879998" cy="2123567"/>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2" name="Titel 1"/>
          <p:cNvSpPr>
            <a:spLocks noGrp="1"/>
          </p:cNvSpPr>
          <p:nvPr>
            <p:ph type="title" hasCustomPrompt="1"/>
          </p:nvPr>
        </p:nvSpPr>
        <p:spPr/>
        <p:txBody>
          <a:bodyPr/>
          <a:lstStyle>
            <a:lvl1pPr>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r>
              <a:rPr lang="en-GB" noProof="0" dirty="0"/>
              <a:t>.</a:t>
            </a:r>
          </a:p>
        </p:txBody>
      </p:sp>
    </p:spTree>
    <p:extLst>
      <p:ext uri="{BB962C8B-B14F-4D97-AF65-F5344CB8AC3E}">
        <p14:creationId xmlns:p14="http://schemas.microsoft.com/office/powerpoint/2010/main" val="505864261"/>
      </p:ext>
    </p:extLst>
  </p:cSld>
  <p:clrMapOvr>
    <a:masterClrMapping/>
  </p:clrMapOvr>
  <p:hf hdr="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ilder und Texte – vierfach">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r>
              <a:rPr lang="en-GB" noProof="0" dirty="0"/>
              <a:t>.</a:t>
            </a:r>
          </a:p>
        </p:txBody>
      </p:sp>
      <p:sp>
        <p:nvSpPr>
          <p:cNvPr id="5" name="Inhaltsplatzhalter 4"/>
          <p:cNvSpPr>
            <a:spLocks noGrp="1"/>
          </p:cNvSpPr>
          <p:nvPr>
            <p:ph sz="quarter" idx="13"/>
          </p:nvPr>
        </p:nvSpPr>
        <p:spPr>
          <a:xfrm>
            <a:off x="323853" y="1341441"/>
            <a:ext cx="4176713" cy="2154347"/>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1" name="Inhaltsplatzhalter 4"/>
          <p:cNvSpPr>
            <a:spLocks noGrp="1"/>
          </p:cNvSpPr>
          <p:nvPr>
            <p:ph sz="quarter" idx="14"/>
          </p:nvPr>
        </p:nvSpPr>
        <p:spPr>
          <a:xfrm>
            <a:off x="4643441" y="1341441"/>
            <a:ext cx="4176711" cy="2154347"/>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9" name="Inhaltsplatzhalter 4"/>
          <p:cNvSpPr>
            <a:spLocks noGrp="1"/>
          </p:cNvSpPr>
          <p:nvPr>
            <p:ph sz="quarter" idx="15"/>
          </p:nvPr>
        </p:nvSpPr>
        <p:spPr>
          <a:xfrm>
            <a:off x="323853" y="3640139"/>
            <a:ext cx="4176713" cy="2165353"/>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0" name="Inhaltsplatzhalter 4"/>
          <p:cNvSpPr>
            <a:spLocks noGrp="1"/>
          </p:cNvSpPr>
          <p:nvPr>
            <p:ph sz="quarter" idx="16"/>
          </p:nvPr>
        </p:nvSpPr>
        <p:spPr>
          <a:xfrm>
            <a:off x="4643441" y="3640139"/>
            <a:ext cx="4176711" cy="2165353"/>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1939835948"/>
      </p:ext>
    </p:extLst>
  </p:cSld>
  <p:clrMapOvr>
    <a:masterClrMapping/>
  </p:clrMapOvr>
  <p:hf hdr="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Bilder und Texte – sechsfach">
    <p:spTree>
      <p:nvGrpSpPr>
        <p:cNvPr id="1" name=""/>
        <p:cNvGrpSpPr/>
        <p:nvPr/>
      </p:nvGrpSpPr>
      <p:grpSpPr>
        <a:xfrm>
          <a:off x="0" y="0"/>
          <a:ext cx="0" cy="0"/>
          <a:chOff x="0" y="0"/>
          <a:chExt cx="0" cy="0"/>
        </a:xfrm>
      </p:grpSpPr>
      <p:sp>
        <p:nvSpPr>
          <p:cNvPr id="5" name="Inhaltsplatzhalter 4"/>
          <p:cNvSpPr>
            <a:spLocks noGrp="1"/>
          </p:cNvSpPr>
          <p:nvPr>
            <p:ph sz="quarter" idx="13"/>
          </p:nvPr>
        </p:nvSpPr>
        <p:spPr>
          <a:xfrm>
            <a:off x="323853" y="1341441"/>
            <a:ext cx="2735263" cy="2154347"/>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1" name="Inhaltsplatzhalter 4"/>
          <p:cNvSpPr>
            <a:spLocks noGrp="1"/>
          </p:cNvSpPr>
          <p:nvPr>
            <p:ph sz="quarter" idx="14"/>
          </p:nvPr>
        </p:nvSpPr>
        <p:spPr>
          <a:xfrm>
            <a:off x="3203579" y="1341441"/>
            <a:ext cx="2736849" cy="2154347"/>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9" name="Inhaltsplatzhalter 4"/>
          <p:cNvSpPr>
            <a:spLocks noGrp="1"/>
          </p:cNvSpPr>
          <p:nvPr>
            <p:ph sz="quarter" idx="15"/>
          </p:nvPr>
        </p:nvSpPr>
        <p:spPr>
          <a:xfrm>
            <a:off x="323853" y="3640139"/>
            <a:ext cx="2735263" cy="2165353"/>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0" name="Inhaltsplatzhalter 4"/>
          <p:cNvSpPr>
            <a:spLocks noGrp="1"/>
          </p:cNvSpPr>
          <p:nvPr>
            <p:ph sz="quarter" idx="16"/>
          </p:nvPr>
        </p:nvSpPr>
        <p:spPr>
          <a:xfrm>
            <a:off x="3203579" y="3640139"/>
            <a:ext cx="2736849" cy="2165353"/>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2" name="Inhaltsplatzhalter 4"/>
          <p:cNvSpPr>
            <a:spLocks noGrp="1"/>
          </p:cNvSpPr>
          <p:nvPr>
            <p:ph sz="quarter" idx="17"/>
          </p:nvPr>
        </p:nvSpPr>
        <p:spPr>
          <a:xfrm>
            <a:off x="6084888" y="1341441"/>
            <a:ext cx="2735262" cy="2154347"/>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3" name="Inhaltsplatzhalter 4"/>
          <p:cNvSpPr>
            <a:spLocks noGrp="1"/>
          </p:cNvSpPr>
          <p:nvPr>
            <p:ph sz="quarter" idx="18"/>
          </p:nvPr>
        </p:nvSpPr>
        <p:spPr>
          <a:xfrm>
            <a:off x="6084888" y="3640139"/>
            <a:ext cx="2735262" cy="2165353"/>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9" name="Titel 1"/>
          <p:cNvSpPr>
            <a:spLocks noGrp="1"/>
          </p:cNvSpPr>
          <p:nvPr>
            <p:ph type="title" hasCustomPrompt="1"/>
          </p:nvPr>
        </p:nvSpPr>
        <p:spPr>
          <a:xfrm>
            <a:off x="323850" y="333378"/>
            <a:ext cx="7056438" cy="633413"/>
          </a:xfrm>
        </p:spPr>
        <p:txBody>
          <a:bodyPr/>
          <a:lstStyle>
            <a:lvl1pPr>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r>
              <a:rPr lang="en-GB" noProof="0" dirty="0"/>
              <a:t>.</a:t>
            </a:r>
          </a:p>
        </p:txBody>
      </p:sp>
    </p:spTree>
    <p:extLst>
      <p:ext uri="{BB962C8B-B14F-4D97-AF65-F5344CB8AC3E}">
        <p14:creationId xmlns:p14="http://schemas.microsoft.com/office/powerpoint/2010/main" val="1838815652"/>
      </p:ext>
    </p:extLst>
  </p:cSld>
  <p:clrMapOvr>
    <a:masterClrMapping/>
  </p:clrMapOvr>
  <p:hf hdr="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el und Bild">
    <p:spTree>
      <p:nvGrpSpPr>
        <p:cNvPr id="1" name=""/>
        <p:cNvGrpSpPr/>
        <p:nvPr/>
      </p:nvGrpSpPr>
      <p:grpSpPr>
        <a:xfrm>
          <a:off x="0" y="0"/>
          <a:ext cx="0" cy="0"/>
          <a:chOff x="0" y="0"/>
          <a:chExt cx="0" cy="0"/>
        </a:xfrm>
      </p:grpSpPr>
      <p:sp>
        <p:nvSpPr>
          <p:cNvPr id="7" name="Bildplatzhalter 6"/>
          <p:cNvSpPr>
            <a:spLocks noGrp="1"/>
          </p:cNvSpPr>
          <p:nvPr>
            <p:ph type="pic" sz="quarter" idx="10" hasCustomPrompt="1"/>
          </p:nvPr>
        </p:nvSpPr>
        <p:spPr>
          <a:xfrm>
            <a:off x="323850" y="1341439"/>
            <a:ext cx="8496300" cy="4464051"/>
          </a:xfrm>
          <a:prstGeom prst="rect">
            <a:avLst/>
          </a:prstGeom>
        </p:spPr>
        <p:txBody>
          <a:bodyPr rtlCol="0">
            <a:noAutofit/>
          </a:bodyPr>
          <a:lstStyle>
            <a:lvl1pPr marL="0" indent="0">
              <a:buNone/>
              <a:defRPr/>
            </a:lvl1pPr>
          </a:lstStyle>
          <a:p>
            <a:pPr lvl="0"/>
            <a:r>
              <a:rPr lang="en-GB" noProof="0" dirty="0"/>
              <a:t>Bild durch Klicken auf Symbol hinzufügen.</a:t>
            </a:r>
          </a:p>
        </p:txBody>
      </p:sp>
      <p:sp>
        <p:nvSpPr>
          <p:cNvPr id="2" name="Titel 1"/>
          <p:cNvSpPr>
            <a:spLocks noGrp="1"/>
          </p:cNvSpPr>
          <p:nvPr>
            <p:ph type="title" hasCustomPrompt="1"/>
          </p:nvPr>
        </p:nvSpPr>
        <p:spPr/>
        <p:txBody>
          <a:bodyPr/>
          <a:lstStyle>
            <a:lvl1pPr>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r>
              <a:rPr lang="en-GB" noProof="0" dirty="0"/>
              <a:t>.</a:t>
            </a:r>
          </a:p>
        </p:txBody>
      </p:sp>
    </p:spTree>
    <p:extLst>
      <p:ext uri="{BB962C8B-B14F-4D97-AF65-F5344CB8AC3E}">
        <p14:creationId xmlns:p14="http://schemas.microsoft.com/office/powerpoint/2010/main" val="248057466"/>
      </p:ext>
    </p:extLst>
  </p:cSld>
  <p:clrMapOvr>
    <a:masterClrMapping/>
  </p:clrMapOvr>
  <p:hf hdr="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Großflächiges Bildchart">
    <p:spTree>
      <p:nvGrpSpPr>
        <p:cNvPr id="1" name=""/>
        <p:cNvGrpSpPr/>
        <p:nvPr/>
      </p:nvGrpSpPr>
      <p:grpSpPr>
        <a:xfrm>
          <a:off x="0" y="0"/>
          <a:ext cx="0" cy="0"/>
          <a:chOff x="0" y="0"/>
          <a:chExt cx="0" cy="0"/>
        </a:xfrm>
      </p:grpSpPr>
      <p:sp>
        <p:nvSpPr>
          <p:cNvPr id="4" name="Bildplatzhalter 2"/>
          <p:cNvSpPr>
            <a:spLocks noGrp="1"/>
          </p:cNvSpPr>
          <p:nvPr>
            <p:ph type="pic" sz="quarter" idx="13" hasCustomPrompt="1"/>
          </p:nvPr>
        </p:nvSpPr>
        <p:spPr>
          <a:xfrm>
            <a:off x="215901" y="333377"/>
            <a:ext cx="8712200" cy="5472113"/>
          </a:xfrm>
        </p:spPr>
        <p:txBody>
          <a:bodyPr rtlCol="0">
            <a:noAutofit/>
          </a:bodyPr>
          <a:lstStyle>
            <a:lvl1pPr marL="0" indent="0">
              <a:buNone/>
              <a:defRPr/>
            </a:lvl1pPr>
          </a:lstStyle>
          <a:p>
            <a:pPr lvl="0"/>
            <a:r>
              <a:rPr lang="de-DE" noProof="0" dirty="0"/>
              <a:t>Bild durch Klicken auf Symbol hinzufügen.</a:t>
            </a:r>
          </a:p>
        </p:txBody>
      </p:sp>
      <p:sp>
        <p:nvSpPr>
          <p:cNvPr id="2" name="Titel 1"/>
          <p:cNvSpPr>
            <a:spLocks noGrp="1"/>
          </p:cNvSpPr>
          <p:nvPr>
            <p:ph type="title" hasCustomPrompt="1"/>
          </p:nvPr>
        </p:nvSpPr>
        <p:spPr/>
        <p:txBody>
          <a:bodyPr>
            <a:noAutofit/>
          </a:bodyPr>
          <a:lstStyle>
            <a:lvl1pPr>
              <a:defRPr sz="1600">
                <a:solidFill>
                  <a:schemeClr val="bg1"/>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bearbeitenghjh</a:t>
            </a:r>
            <a:endParaRPr lang="en-GB" noProof="0" dirty="0"/>
          </a:p>
        </p:txBody>
      </p:sp>
    </p:spTree>
    <p:extLst>
      <p:ext uri="{BB962C8B-B14F-4D97-AF65-F5344CB8AC3E}">
        <p14:creationId xmlns:p14="http://schemas.microsoft.com/office/powerpoint/2010/main" val="2729286430"/>
      </p:ext>
    </p:extLst>
  </p:cSld>
  <p:clrMapOvr>
    <a:masterClrMapping/>
  </p:clrMapOvr>
  <p:hf hdr="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_Nur Titel">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lvl1pPr>
              <a:defRPr sz="1600"/>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r>
              <a:rPr lang="en-GB" noProof="0" dirty="0"/>
              <a:t>.</a:t>
            </a:r>
          </a:p>
        </p:txBody>
      </p:sp>
    </p:spTree>
    <p:extLst>
      <p:ext uri="{BB962C8B-B14F-4D97-AF65-F5344CB8AC3E}">
        <p14:creationId xmlns:p14="http://schemas.microsoft.com/office/powerpoint/2010/main" val="137239414"/>
      </p:ext>
    </p:extLst>
  </p:cSld>
  <p:clrMapOvr>
    <a:masterClrMapping/>
  </p:clrMapOvr>
  <p:hf hdr="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lipping-Char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r>
              <a:rPr lang="en-GB" noProof="0" dirty="0"/>
              <a:t>.</a:t>
            </a:r>
          </a:p>
        </p:txBody>
      </p:sp>
      <p:sp>
        <p:nvSpPr>
          <p:cNvPr id="7" name="Bildplatzhalter 6"/>
          <p:cNvSpPr>
            <a:spLocks noGrp="1"/>
          </p:cNvSpPr>
          <p:nvPr>
            <p:ph type="pic" sz="quarter" idx="13"/>
          </p:nvPr>
        </p:nvSpPr>
        <p:spPr>
          <a:xfrm>
            <a:off x="323850" y="1341439"/>
            <a:ext cx="8496300" cy="2159000"/>
          </a:xfrm>
        </p:spPr>
        <p:txBody>
          <a:bodyPr/>
          <a:lstStyle>
            <a:lvl1pPr marL="0" indent="0">
              <a:buNone/>
              <a:defRPr/>
            </a:lvl1pPr>
          </a:lstStyle>
          <a:p>
            <a:r>
              <a:rPr lang="de-DE" noProof="0"/>
              <a:t>Bild durch Klicken auf Symbol hinzufügen</a:t>
            </a:r>
            <a:endParaRPr lang="en-GB" noProof="0" dirty="0"/>
          </a:p>
        </p:txBody>
      </p:sp>
      <p:sp>
        <p:nvSpPr>
          <p:cNvPr id="9" name="Textplatzhalter 8"/>
          <p:cNvSpPr>
            <a:spLocks noGrp="1"/>
          </p:cNvSpPr>
          <p:nvPr>
            <p:ph type="body" sz="quarter" idx="14"/>
          </p:nvPr>
        </p:nvSpPr>
        <p:spPr>
          <a:xfrm>
            <a:off x="323850" y="3644901"/>
            <a:ext cx="8496300" cy="2160588"/>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3406787190"/>
      </p:ext>
    </p:extLst>
  </p:cSld>
  <p:clrMapOvr>
    <a:masterClrMapping/>
  </p:clrMapOvr>
  <p:hf hdr="0"/>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1_MAG_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044151"/>
      </p:ext>
    </p:extLst>
  </p:cSld>
  <p:clrMapOvr>
    <a:masterClrMapping/>
  </p:clrMapOvr>
  <p:hf hdr="0"/>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MAG_Ende">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23528" y="2924945"/>
            <a:ext cx="4438749" cy="719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443230"/>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ussage 3, Weiß 36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0" name="Rectangle 9"/>
          <p:cNvSpPr/>
          <p:nvPr userDrawn="1"/>
        </p:nvSpPr>
        <p:spPr bwMode="hidden">
          <a:xfrm>
            <a:off x="0" y="1172308"/>
            <a:ext cx="9143386"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p:nvPr>
        </p:nvSpPr>
        <p:spPr>
          <a:xfrm>
            <a:off x="405001" y="1747897"/>
            <a:ext cx="7038788" cy="3727939"/>
          </a:xfrm>
        </p:spPr>
        <p:txBody>
          <a:bodyPr/>
          <a:lstStyle>
            <a:lvl1pPr marL="282575" indent="-282575">
              <a:defRPr sz="36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15999177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Titelfolie_1 MAG">
    <p:spTree>
      <p:nvGrpSpPr>
        <p:cNvPr id="1" name=""/>
        <p:cNvGrpSpPr/>
        <p:nvPr/>
      </p:nvGrpSpPr>
      <p:grpSpPr>
        <a:xfrm>
          <a:off x="0" y="0"/>
          <a:ext cx="0" cy="0"/>
          <a:chOff x="0" y="0"/>
          <a:chExt cx="0" cy="0"/>
        </a:xfrm>
      </p:grpSpPr>
      <p:sp>
        <p:nvSpPr>
          <p:cNvPr id="6" name="Rechteck 5"/>
          <p:cNvSpPr/>
          <p:nvPr/>
        </p:nvSpPr>
        <p:spPr>
          <a:xfrm>
            <a:off x="44279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chemeClr val="accent2"/>
              </a:solidFill>
            </a:endParaRPr>
          </a:p>
        </p:txBody>
      </p:sp>
      <p:sp>
        <p:nvSpPr>
          <p:cNvPr id="5" name="Textplatzhalter 4"/>
          <p:cNvSpPr>
            <a:spLocks noGrp="1"/>
          </p:cNvSpPr>
          <p:nvPr>
            <p:ph type="body" sz="quarter" idx="10" hasCustomPrompt="1"/>
          </p:nvPr>
        </p:nvSpPr>
        <p:spPr>
          <a:xfrm>
            <a:off x="4644009" y="3933243"/>
            <a:ext cx="4176464" cy="323851"/>
          </a:xfrm>
          <a:prstGeom prst="rect">
            <a:avLst/>
          </a:prstGeom>
        </p:spPr>
        <p:txBody>
          <a:bodyPr>
            <a:noAutofit/>
          </a:bodyPr>
          <a:lstStyle>
            <a:lvl1pPr marL="0" indent="0">
              <a:buNone/>
              <a:defRPr sz="1600" b="0" i="0" baseline="0">
                <a:solidFill>
                  <a:schemeClr val="accent1"/>
                </a:solidFill>
              </a:defRPr>
            </a:lvl1pPr>
          </a:lstStyle>
          <a:p>
            <a:pPr lvl="0"/>
            <a:r>
              <a:rPr lang="en-GB" noProof="0" dirty="0"/>
              <a:t>This is the </a:t>
            </a:r>
            <a:r>
              <a:rPr lang="en-GB" noProof="0" dirty="0" err="1"/>
              <a:t>subheadline</a:t>
            </a:r>
            <a:r>
              <a:rPr lang="en-GB" noProof="0" dirty="0"/>
              <a:t>.</a:t>
            </a:r>
          </a:p>
        </p:txBody>
      </p:sp>
      <p:sp>
        <p:nvSpPr>
          <p:cNvPr id="8" name="Titel 7"/>
          <p:cNvSpPr>
            <a:spLocks noGrp="1"/>
          </p:cNvSpPr>
          <p:nvPr>
            <p:ph type="title" hasCustomPrompt="1"/>
          </p:nvPr>
        </p:nvSpPr>
        <p:spPr>
          <a:xfrm>
            <a:off x="4643439" y="2816747"/>
            <a:ext cx="4176712" cy="1008112"/>
          </a:xfrm>
        </p:spPr>
        <p:txBody>
          <a:bodyPr>
            <a:noAutofit/>
          </a:bodyPr>
          <a:lstStyle>
            <a:lvl1pPr marL="0" indent="0">
              <a:lnSpc>
                <a:spcPct val="100000"/>
              </a:lnSpc>
              <a:defRPr sz="3600"/>
            </a:lvl1pPr>
          </a:lstStyle>
          <a:p>
            <a:r>
              <a:rPr lang="en-GB" noProof="0" dirty="0"/>
              <a:t>This is the Headline.</a:t>
            </a:r>
          </a:p>
        </p:txBody>
      </p:sp>
      <p:sp>
        <p:nvSpPr>
          <p:cNvPr id="3" name="Bildplatzhalter 2"/>
          <p:cNvSpPr>
            <a:spLocks noGrp="1"/>
          </p:cNvSpPr>
          <p:nvPr>
            <p:ph type="pic" sz="quarter" idx="14"/>
          </p:nvPr>
        </p:nvSpPr>
        <p:spPr>
          <a:xfrm>
            <a:off x="323528" y="333379"/>
            <a:ext cx="3600450" cy="6191249"/>
          </a:xfrm>
        </p:spPr>
        <p:txBody>
          <a:bodyPr/>
          <a:lstStyle>
            <a:lvl1pPr marL="0" indent="0">
              <a:buNone/>
              <a:defRPr/>
            </a:lvl1pPr>
          </a:lstStyle>
          <a:p>
            <a:r>
              <a:rPr lang="de-DE" noProof="0"/>
              <a:t>Bild durch Klicken auf Symbol hinzufügen</a:t>
            </a:r>
            <a:endParaRPr lang="en-GB" noProof="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150" y="6197636"/>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810456"/>
      </p:ext>
    </p:extLst>
  </p:cSld>
  <p:clrMapOvr>
    <a:masterClrMapping/>
  </p:clrMapOvr>
  <p:hf hdr="0"/>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1_Titelfolie_3 MAG">
    <p:spTree>
      <p:nvGrpSpPr>
        <p:cNvPr id="1" name=""/>
        <p:cNvGrpSpPr/>
        <p:nvPr/>
      </p:nvGrpSpPr>
      <p:grpSpPr>
        <a:xfrm>
          <a:off x="0" y="0"/>
          <a:ext cx="0" cy="0"/>
          <a:chOff x="0" y="0"/>
          <a:chExt cx="0" cy="0"/>
        </a:xfrm>
      </p:grpSpPr>
      <p:sp>
        <p:nvSpPr>
          <p:cNvPr id="6" name="Rechteck 5"/>
          <p:cNvSpPr/>
          <p:nvPr/>
        </p:nvSpPr>
        <p:spPr>
          <a:xfrm>
            <a:off x="44279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chemeClr val="accent2"/>
              </a:solidFill>
            </a:endParaRPr>
          </a:p>
        </p:txBody>
      </p:sp>
      <p:sp>
        <p:nvSpPr>
          <p:cNvPr id="5" name="Textplatzhalter 4"/>
          <p:cNvSpPr>
            <a:spLocks noGrp="1"/>
          </p:cNvSpPr>
          <p:nvPr>
            <p:ph type="body" sz="quarter" idx="10" hasCustomPrompt="1"/>
          </p:nvPr>
        </p:nvSpPr>
        <p:spPr>
          <a:xfrm>
            <a:off x="4644009" y="3933243"/>
            <a:ext cx="4176464" cy="323851"/>
          </a:xfrm>
          <a:prstGeom prst="rect">
            <a:avLst/>
          </a:prstGeom>
        </p:spPr>
        <p:txBody>
          <a:bodyPr>
            <a:noAutofit/>
          </a:bodyPr>
          <a:lstStyle>
            <a:lvl1pPr marL="0" indent="0">
              <a:buNone/>
              <a:defRPr sz="1600" b="0" i="0" baseline="0">
                <a:solidFill>
                  <a:schemeClr val="accent1"/>
                </a:solidFill>
              </a:defRPr>
            </a:lvl1pPr>
          </a:lstStyle>
          <a:p>
            <a:pPr lvl="0"/>
            <a:r>
              <a:rPr lang="en-GB" noProof="0" dirty="0"/>
              <a:t>This is the </a:t>
            </a:r>
            <a:r>
              <a:rPr lang="en-GB" noProof="0" dirty="0" err="1"/>
              <a:t>subheadline</a:t>
            </a:r>
            <a:r>
              <a:rPr lang="en-GB" noProof="0" dirty="0"/>
              <a:t>.</a:t>
            </a:r>
          </a:p>
        </p:txBody>
      </p:sp>
      <p:sp>
        <p:nvSpPr>
          <p:cNvPr id="8" name="Titel 7"/>
          <p:cNvSpPr>
            <a:spLocks noGrp="1"/>
          </p:cNvSpPr>
          <p:nvPr>
            <p:ph type="title" hasCustomPrompt="1"/>
          </p:nvPr>
        </p:nvSpPr>
        <p:spPr>
          <a:xfrm>
            <a:off x="4643439" y="2816747"/>
            <a:ext cx="4176712" cy="1008112"/>
          </a:xfrm>
        </p:spPr>
        <p:txBody>
          <a:bodyPr>
            <a:noAutofit/>
          </a:bodyPr>
          <a:lstStyle>
            <a:lvl1pPr marL="0" indent="0">
              <a:lnSpc>
                <a:spcPct val="100000"/>
              </a:lnSpc>
              <a:defRPr sz="3600"/>
            </a:lvl1pPr>
          </a:lstStyle>
          <a:p>
            <a:r>
              <a:rPr lang="en-GB" noProof="0" dirty="0"/>
              <a:t>This is the headline.</a:t>
            </a:r>
          </a:p>
        </p:txBody>
      </p:sp>
      <p:sp>
        <p:nvSpPr>
          <p:cNvPr id="33" name="Bildplatzhalter 2"/>
          <p:cNvSpPr>
            <a:spLocks noGrp="1"/>
          </p:cNvSpPr>
          <p:nvPr>
            <p:ph type="pic" sz="quarter" idx="18"/>
          </p:nvPr>
        </p:nvSpPr>
        <p:spPr>
          <a:xfrm>
            <a:off x="322968" y="4590095"/>
            <a:ext cx="1548732" cy="1929495"/>
          </a:xfrm>
        </p:spPr>
        <p:txBody>
          <a:bodyPr/>
          <a:lstStyle>
            <a:lvl1pPr marL="0" indent="0">
              <a:buNone/>
              <a:defRPr/>
            </a:lvl1pPr>
          </a:lstStyle>
          <a:p>
            <a:r>
              <a:rPr lang="de-DE"/>
              <a:t>Bild durch Klicken auf Symbol hinzufügen</a:t>
            </a:r>
            <a:endParaRPr lang="de-DE" dirty="0"/>
          </a:p>
        </p:txBody>
      </p:sp>
      <p:sp>
        <p:nvSpPr>
          <p:cNvPr id="35" name="Bildplatzhalter 2"/>
          <p:cNvSpPr>
            <a:spLocks noGrp="1"/>
          </p:cNvSpPr>
          <p:nvPr>
            <p:ph type="pic" sz="quarter" idx="19"/>
          </p:nvPr>
        </p:nvSpPr>
        <p:spPr>
          <a:xfrm>
            <a:off x="2364825" y="4591992"/>
            <a:ext cx="1548732" cy="1929495"/>
          </a:xfrm>
        </p:spPr>
        <p:txBody>
          <a:bodyPr/>
          <a:lstStyle>
            <a:lvl1pPr marL="0" indent="0">
              <a:buNone/>
              <a:defRPr/>
            </a:lvl1pPr>
          </a:lstStyle>
          <a:p>
            <a:r>
              <a:rPr lang="de-DE"/>
              <a:t>Bild durch Klicken auf Symbol hinzufügen</a:t>
            </a:r>
            <a:endParaRPr lang="de-DE" dirty="0"/>
          </a:p>
        </p:txBody>
      </p:sp>
      <p:sp>
        <p:nvSpPr>
          <p:cNvPr id="36" name="Bildplatzhalter 2"/>
          <p:cNvSpPr>
            <a:spLocks noGrp="1"/>
          </p:cNvSpPr>
          <p:nvPr>
            <p:ph type="pic" sz="quarter" idx="20"/>
          </p:nvPr>
        </p:nvSpPr>
        <p:spPr>
          <a:xfrm>
            <a:off x="323850" y="2463700"/>
            <a:ext cx="1548732" cy="1929495"/>
          </a:xfrm>
        </p:spPr>
        <p:txBody>
          <a:bodyPr/>
          <a:lstStyle>
            <a:lvl1pPr marL="0" indent="0">
              <a:buNone/>
              <a:defRPr/>
            </a:lvl1pPr>
          </a:lstStyle>
          <a:p>
            <a:r>
              <a:rPr lang="de-DE"/>
              <a:t>Bild durch Klicken auf Symbol hinzufügen</a:t>
            </a:r>
            <a:endParaRPr lang="de-DE" dirty="0"/>
          </a:p>
        </p:txBody>
      </p:sp>
      <p:sp>
        <p:nvSpPr>
          <p:cNvPr id="37" name="Bildplatzhalter 2"/>
          <p:cNvSpPr>
            <a:spLocks noGrp="1"/>
          </p:cNvSpPr>
          <p:nvPr>
            <p:ph type="pic" sz="quarter" idx="21"/>
          </p:nvPr>
        </p:nvSpPr>
        <p:spPr>
          <a:xfrm>
            <a:off x="2365707" y="2465595"/>
            <a:ext cx="1548732" cy="1929495"/>
          </a:xfrm>
        </p:spPr>
        <p:txBody>
          <a:bodyPr/>
          <a:lstStyle>
            <a:lvl1pPr marL="0" indent="0">
              <a:buNone/>
              <a:defRPr/>
            </a:lvl1pPr>
          </a:lstStyle>
          <a:p>
            <a:r>
              <a:rPr lang="de-DE"/>
              <a:t>Bild durch Klicken auf Symbol hinzufügen</a:t>
            </a:r>
            <a:endParaRPr lang="de-DE" dirty="0"/>
          </a:p>
        </p:txBody>
      </p:sp>
      <p:sp>
        <p:nvSpPr>
          <p:cNvPr id="38" name="Bildplatzhalter 2"/>
          <p:cNvSpPr>
            <a:spLocks noGrp="1"/>
          </p:cNvSpPr>
          <p:nvPr>
            <p:ph type="pic" sz="quarter" idx="22"/>
          </p:nvPr>
        </p:nvSpPr>
        <p:spPr>
          <a:xfrm>
            <a:off x="324746" y="337305"/>
            <a:ext cx="1548732" cy="1929495"/>
          </a:xfrm>
        </p:spPr>
        <p:txBody>
          <a:bodyPr/>
          <a:lstStyle>
            <a:lvl1pPr marL="0" indent="0">
              <a:buNone/>
              <a:defRPr/>
            </a:lvl1pPr>
          </a:lstStyle>
          <a:p>
            <a:r>
              <a:rPr lang="de-DE"/>
              <a:t>Bild durch Klicken auf Symbol hinzufügen</a:t>
            </a:r>
            <a:endParaRPr lang="de-DE" dirty="0"/>
          </a:p>
        </p:txBody>
      </p:sp>
      <p:sp>
        <p:nvSpPr>
          <p:cNvPr id="39" name="Bildplatzhalter 2"/>
          <p:cNvSpPr>
            <a:spLocks noGrp="1"/>
          </p:cNvSpPr>
          <p:nvPr>
            <p:ph type="pic" sz="quarter" idx="23"/>
          </p:nvPr>
        </p:nvSpPr>
        <p:spPr>
          <a:xfrm>
            <a:off x="2366603" y="339202"/>
            <a:ext cx="1548732" cy="1929495"/>
          </a:xfrm>
        </p:spPr>
        <p:txBody>
          <a:bodyPr/>
          <a:lstStyle>
            <a:lvl1pPr marL="0" indent="0">
              <a:buNone/>
              <a:defRPr/>
            </a:lvl1pPr>
          </a:lstStyle>
          <a:p>
            <a:r>
              <a:rPr lang="de-DE"/>
              <a:t>Bild durch Klicken auf Symbol hinzufügen</a:t>
            </a:r>
            <a:endParaRPr lang="de-DE" dirty="0"/>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150" y="6197636"/>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345326"/>
      </p:ext>
    </p:extLst>
  </p:cSld>
  <p:clrMapOvr>
    <a:masterClrMapping/>
  </p:clrMapOvr>
  <p:hf hdr="0"/>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1_Titelfolie_2 MAG">
    <p:spTree>
      <p:nvGrpSpPr>
        <p:cNvPr id="1" name=""/>
        <p:cNvGrpSpPr/>
        <p:nvPr/>
      </p:nvGrpSpPr>
      <p:grpSpPr>
        <a:xfrm>
          <a:off x="0" y="0"/>
          <a:ext cx="0" cy="0"/>
          <a:chOff x="0" y="0"/>
          <a:chExt cx="0" cy="0"/>
        </a:xfrm>
      </p:grpSpPr>
      <p:sp>
        <p:nvSpPr>
          <p:cNvPr id="6" name="Rechteck 5"/>
          <p:cNvSpPr/>
          <p:nvPr/>
        </p:nvSpPr>
        <p:spPr>
          <a:xfrm>
            <a:off x="44279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chemeClr val="accent2"/>
              </a:solidFill>
            </a:endParaRPr>
          </a:p>
        </p:txBody>
      </p:sp>
      <p:sp>
        <p:nvSpPr>
          <p:cNvPr id="5" name="Textplatzhalter 4"/>
          <p:cNvSpPr>
            <a:spLocks noGrp="1"/>
          </p:cNvSpPr>
          <p:nvPr>
            <p:ph type="body" sz="quarter" idx="10" hasCustomPrompt="1"/>
          </p:nvPr>
        </p:nvSpPr>
        <p:spPr>
          <a:xfrm>
            <a:off x="4644009" y="3933243"/>
            <a:ext cx="4176464" cy="323851"/>
          </a:xfrm>
          <a:prstGeom prst="rect">
            <a:avLst/>
          </a:prstGeom>
        </p:spPr>
        <p:txBody>
          <a:bodyPr>
            <a:noAutofit/>
          </a:bodyPr>
          <a:lstStyle>
            <a:lvl1pPr marL="0" indent="0">
              <a:buNone/>
              <a:defRPr sz="1600" b="0" i="0">
                <a:solidFill>
                  <a:schemeClr val="accent1"/>
                </a:solidFill>
              </a:defRPr>
            </a:lvl1pPr>
          </a:lstStyle>
          <a:p>
            <a:pPr lvl="0"/>
            <a:r>
              <a:rPr lang="en-GB" noProof="0" dirty="0"/>
              <a:t>This is the </a:t>
            </a:r>
            <a:r>
              <a:rPr lang="en-GB" noProof="0" dirty="0" err="1"/>
              <a:t>subheadline</a:t>
            </a:r>
            <a:r>
              <a:rPr lang="en-GB" noProof="0" dirty="0"/>
              <a:t>.</a:t>
            </a:r>
          </a:p>
        </p:txBody>
      </p:sp>
      <p:sp>
        <p:nvSpPr>
          <p:cNvPr id="8" name="Titel 7"/>
          <p:cNvSpPr>
            <a:spLocks noGrp="1"/>
          </p:cNvSpPr>
          <p:nvPr>
            <p:ph type="title" hasCustomPrompt="1"/>
          </p:nvPr>
        </p:nvSpPr>
        <p:spPr>
          <a:xfrm>
            <a:off x="4643439" y="2816747"/>
            <a:ext cx="4176712" cy="1008112"/>
          </a:xfrm>
        </p:spPr>
        <p:txBody>
          <a:bodyPr>
            <a:noAutofit/>
          </a:bodyPr>
          <a:lstStyle>
            <a:lvl1pPr marL="0" indent="0">
              <a:lnSpc>
                <a:spcPct val="100000"/>
              </a:lnSpc>
              <a:defRPr sz="3600" baseline="0"/>
            </a:lvl1pPr>
          </a:lstStyle>
          <a:p>
            <a:r>
              <a:rPr lang="en-GB" noProof="0" dirty="0"/>
              <a:t>This is the headline.</a:t>
            </a:r>
          </a:p>
        </p:txBody>
      </p:sp>
      <p:sp>
        <p:nvSpPr>
          <p:cNvPr id="3" name="Bildplatzhalter 2"/>
          <p:cNvSpPr>
            <a:spLocks noGrp="1"/>
          </p:cNvSpPr>
          <p:nvPr>
            <p:ph type="pic" sz="quarter" idx="14"/>
          </p:nvPr>
        </p:nvSpPr>
        <p:spPr>
          <a:xfrm>
            <a:off x="323928" y="333379"/>
            <a:ext cx="3600000" cy="1439439"/>
          </a:xfrm>
        </p:spPr>
        <p:txBody>
          <a:bodyPr/>
          <a:lstStyle>
            <a:lvl1pPr marL="0" indent="0">
              <a:buNone/>
              <a:defRPr/>
            </a:lvl1pPr>
          </a:lstStyle>
          <a:p>
            <a:r>
              <a:rPr lang="de-DE"/>
              <a:t>Bild durch Klicken auf Symbol hinzufügen</a:t>
            </a:r>
            <a:endParaRPr lang="de-DE" dirty="0"/>
          </a:p>
        </p:txBody>
      </p:sp>
      <p:sp>
        <p:nvSpPr>
          <p:cNvPr id="10" name="Bildplatzhalter 2"/>
          <p:cNvSpPr>
            <a:spLocks noGrp="1"/>
          </p:cNvSpPr>
          <p:nvPr>
            <p:ph type="pic" sz="quarter" idx="15"/>
          </p:nvPr>
        </p:nvSpPr>
        <p:spPr>
          <a:xfrm>
            <a:off x="323928" y="1915025"/>
            <a:ext cx="3600000" cy="1439439"/>
          </a:xfrm>
        </p:spPr>
        <p:txBody>
          <a:bodyPr/>
          <a:lstStyle>
            <a:lvl1pPr marL="0" indent="0">
              <a:buNone/>
              <a:defRPr/>
            </a:lvl1pPr>
          </a:lstStyle>
          <a:p>
            <a:r>
              <a:rPr lang="de-DE"/>
              <a:t>Bild durch Klicken auf Symbol hinzufügen</a:t>
            </a:r>
            <a:endParaRPr lang="de-DE" dirty="0"/>
          </a:p>
        </p:txBody>
      </p:sp>
      <p:sp>
        <p:nvSpPr>
          <p:cNvPr id="11" name="Bildplatzhalter 2"/>
          <p:cNvSpPr>
            <a:spLocks noGrp="1"/>
          </p:cNvSpPr>
          <p:nvPr>
            <p:ph type="pic" sz="quarter" idx="16"/>
          </p:nvPr>
        </p:nvSpPr>
        <p:spPr>
          <a:xfrm>
            <a:off x="323928" y="3496671"/>
            <a:ext cx="3600000" cy="1439439"/>
          </a:xfrm>
        </p:spPr>
        <p:txBody>
          <a:bodyPr/>
          <a:lstStyle>
            <a:lvl1pPr marL="0" indent="0">
              <a:buNone/>
              <a:defRPr/>
            </a:lvl1pPr>
          </a:lstStyle>
          <a:p>
            <a:r>
              <a:rPr lang="de-DE"/>
              <a:t>Bild durch Klicken auf Symbol hinzufügen</a:t>
            </a:r>
            <a:endParaRPr lang="de-DE" dirty="0"/>
          </a:p>
        </p:txBody>
      </p:sp>
      <p:sp>
        <p:nvSpPr>
          <p:cNvPr id="12" name="Bildplatzhalter 2"/>
          <p:cNvSpPr>
            <a:spLocks noGrp="1"/>
          </p:cNvSpPr>
          <p:nvPr>
            <p:ph type="pic" sz="quarter" idx="17"/>
          </p:nvPr>
        </p:nvSpPr>
        <p:spPr>
          <a:xfrm>
            <a:off x="323928" y="5078317"/>
            <a:ext cx="3600000" cy="1439439"/>
          </a:xfrm>
        </p:spPr>
        <p:txBody>
          <a:bodyPr/>
          <a:lstStyle>
            <a:lvl1pPr marL="0" indent="0">
              <a:buNone/>
              <a:defRPr/>
            </a:lvl1pPr>
          </a:lstStyle>
          <a:p>
            <a:r>
              <a:rPr lang="de-DE"/>
              <a:t>Bild durch Klicken auf Symbol hinzufügen</a:t>
            </a:r>
            <a:endParaRPr lang="de-DE" dirty="0"/>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150" y="6197636"/>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406891"/>
      </p:ext>
    </p:extLst>
  </p:cSld>
  <p:clrMapOvr>
    <a:masterClrMapping/>
  </p:clrMapOvr>
  <p:hf hdr="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1_Titelfolie_4 MAG">
    <p:spTree>
      <p:nvGrpSpPr>
        <p:cNvPr id="1" name=""/>
        <p:cNvGrpSpPr/>
        <p:nvPr/>
      </p:nvGrpSpPr>
      <p:grpSpPr>
        <a:xfrm>
          <a:off x="0" y="0"/>
          <a:ext cx="0" cy="0"/>
          <a:chOff x="0" y="0"/>
          <a:chExt cx="0" cy="0"/>
        </a:xfrm>
      </p:grpSpPr>
      <p:sp>
        <p:nvSpPr>
          <p:cNvPr id="6" name="Rechteck 5"/>
          <p:cNvSpPr/>
          <p:nvPr/>
        </p:nvSpPr>
        <p:spPr>
          <a:xfrm>
            <a:off x="8275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chemeClr val="accent2"/>
              </a:solidFill>
            </a:endParaRPr>
          </a:p>
        </p:txBody>
      </p:sp>
      <p:sp>
        <p:nvSpPr>
          <p:cNvPr id="5" name="Textplatzhalter 4"/>
          <p:cNvSpPr>
            <a:spLocks noGrp="1"/>
          </p:cNvSpPr>
          <p:nvPr>
            <p:ph type="body" sz="quarter" idx="10" hasCustomPrompt="1"/>
          </p:nvPr>
        </p:nvSpPr>
        <p:spPr>
          <a:xfrm>
            <a:off x="1044178" y="3933243"/>
            <a:ext cx="4535934" cy="323851"/>
          </a:xfrm>
          <a:prstGeom prst="rect">
            <a:avLst/>
          </a:prstGeom>
        </p:spPr>
        <p:txBody>
          <a:bodyPr>
            <a:noAutofit/>
          </a:bodyPr>
          <a:lstStyle>
            <a:lvl1pPr marL="0" indent="0">
              <a:buNone/>
              <a:defRPr sz="1600" b="0" i="0">
                <a:solidFill>
                  <a:schemeClr val="accent1"/>
                </a:solidFill>
              </a:defRPr>
            </a:lvl1pPr>
          </a:lstStyle>
          <a:p>
            <a:pPr lvl="0"/>
            <a:r>
              <a:rPr lang="en-GB" noProof="0" dirty="0"/>
              <a:t>This is the </a:t>
            </a:r>
            <a:r>
              <a:rPr lang="en-GB" noProof="0" dirty="0" err="1"/>
              <a:t>subheadline</a:t>
            </a:r>
            <a:r>
              <a:rPr lang="en-GB" noProof="0" dirty="0"/>
              <a:t>.</a:t>
            </a:r>
          </a:p>
        </p:txBody>
      </p:sp>
      <p:sp>
        <p:nvSpPr>
          <p:cNvPr id="8" name="Titel 7"/>
          <p:cNvSpPr>
            <a:spLocks noGrp="1"/>
          </p:cNvSpPr>
          <p:nvPr>
            <p:ph type="title" hasCustomPrompt="1"/>
          </p:nvPr>
        </p:nvSpPr>
        <p:spPr>
          <a:xfrm>
            <a:off x="1043608" y="2816747"/>
            <a:ext cx="4536000" cy="1008112"/>
          </a:xfrm>
        </p:spPr>
        <p:txBody>
          <a:bodyPr>
            <a:noAutofit/>
          </a:bodyPr>
          <a:lstStyle>
            <a:lvl1pPr marL="0" indent="0">
              <a:lnSpc>
                <a:spcPct val="100000"/>
              </a:lnSpc>
              <a:defRPr sz="3600"/>
            </a:lvl1pPr>
          </a:lstStyle>
          <a:p>
            <a:r>
              <a:rPr lang="en-GB" noProof="0" dirty="0"/>
              <a:t>This is the Headline.</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150" y="6197636"/>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2992883"/>
      </p:ext>
    </p:extLst>
  </p:cSld>
  <p:clrMapOvr>
    <a:masterClrMapping/>
  </p:clrMapOvr>
  <p:hf hdr="0"/>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1_Kapiteltrenner">
    <p:spTree>
      <p:nvGrpSpPr>
        <p:cNvPr id="1" name=""/>
        <p:cNvGrpSpPr/>
        <p:nvPr/>
      </p:nvGrpSpPr>
      <p:grpSpPr>
        <a:xfrm>
          <a:off x="0" y="0"/>
          <a:ext cx="0" cy="0"/>
          <a:chOff x="0" y="0"/>
          <a:chExt cx="0" cy="0"/>
        </a:xfrm>
      </p:grpSpPr>
      <p:sp>
        <p:nvSpPr>
          <p:cNvPr id="7" name="Bildplatzhalter 2"/>
          <p:cNvSpPr>
            <a:spLocks noGrp="1"/>
          </p:cNvSpPr>
          <p:nvPr>
            <p:ph type="pic" sz="quarter" idx="14"/>
          </p:nvPr>
        </p:nvSpPr>
        <p:spPr>
          <a:xfrm>
            <a:off x="323850" y="1341438"/>
            <a:ext cx="8496300" cy="4464050"/>
          </a:xfrm>
        </p:spPr>
        <p:txBody>
          <a:bodyPr/>
          <a:lstStyle/>
          <a:p>
            <a:r>
              <a:rPr lang="de-DE"/>
              <a:t>Bild durch Klicken auf Symbol hinzufügen</a:t>
            </a:r>
            <a:endParaRPr lang="de-DE" dirty="0"/>
          </a:p>
        </p:txBody>
      </p:sp>
      <p:sp>
        <p:nvSpPr>
          <p:cNvPr id="10" name="Titel 2"/>
          <p:cNvSpPr>
            <a:spLocks noGrp="1"/>
          </p:cNvSpPr>
          <p:nvPr>
            <p:ph type="title" hasCustomPrompt="1"/>
          </p:nvPr>
        </p:nvSpPr>
        <p:spPr>
          <a:xfrm>
            <a:off x="1043608" y="2168105"/>
            <a:ext cx="7776542" cy="1008112"/>
          </a:xfrm>
          <a:solidFill>
            <a:srgbClr val="FFFFFF">
              <a:alpha val="87843"/>
            </a:srgbClr>
          </a:solidFill>
        </p:spPr>
        <p:txBody>
          <a:bodyPr>
            <a:noAutofit/>
          </a:bodyPr>
          <a:lstStyle>
            <a:lvl1pPr>
              <a:defRPr sz="3600"/>
            </a:lvl1pPr>
          </a:lstStyle>
          <a:p>
            <a:pPr indent="179388"/>
            <a:r>
              <a:rPr lang="en-GB" noProof="0" dirty="0"/>
              <a:t>This is the Headline.</a:t>
            </a:r>
          </a:p>
        </p:txBody>
      </p:sp>
      <p:sp>
        <p:nvSpPr>
          <p:cNvPr id="11" name="Textplatzhalter 4"/>
          <p:cNvSpPr>
            <a:spLocks noGrp="1"/>
          </p:cNvSpPr>
          <p:nvPr>
            <p:ph type="body" sz="quarter" idx="10" hasCustomPrompt="1"/>
          </p:nvPr>
        </p:nvSpPr>
        <p:spPr>
          <a:xfrm>
            <a:off x="1043608" y="3176404"/>
            <a:ext cx="7776542" cy="323851"/>
          </a:xfrm>
          <a:prstGeom prst="rect">
            <a:avLst/>
          </a:prstGeom>
          <a:solidFill>
            <a:srgbClr val="FFFFFF">
              <a:alpha val="87843"/>
            </a:srgbClr>
          </a:solidFill>
        </p:spPr>
        <p:txBody>
          <a:bodyPr vert="horz" lIns="0" tIns="0" rIns="0" bIns="0" rtlCol="0" anchor="t" anchorCtr="0">
            <a:noAutofit/>
          </a:bodyPr>
          <a:lstStyle>
            <a:lvl1pPr marL="0" indent="182563">
              <a:buNone/>
              <a:defRPr lang="de-DE" sz="1600" b="0" dirty="0">
                <a:solidFill>
                  <a:schemeClr val="accent1"/>
                </a:solidFill>
              </a:defRPr>
            </a:lvl1pPr>
          </a:lstStyle>
          <a:p>
            <a:pPr lvl="0"/>
            <a:r>
              <a:rPr lang="en-GB" noProof="0" dirty="0"/>
              <a:t>This is the </a:t>
            </a:r>
            <a:r>
              <a:rPr lang="en-GB" noProof="0" dirty="0" err="1"/>
              <a:t>subheadline</a:t>
            </a:r>
            <a:r>
              <a:rPr lang="en-GB" noProof="0" dirty="0"/>
              <a:t>.</a:t>
            </a:r>
          </a:p>
        </p:txBody>
      </p:sp>
      <p:pic>
        <p:nvPicPr>
          <p:cNvPr id="9" name="Picture 4"/>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2"/>
          <a:stretch/>
        </p:blipFill>
        <p:spPr bwMode="auto">
          <a:xfrm>
            <a:off x="6804248" y="6348081"/>
            <a:ext cx="2016000" cy="17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5"/>
          <p:cNvSpPr/>
          <p:nvPr/>
        </p:nvSpPr>
        <p:spPr>
          <a:xfrm>
            <a:off x="827591" y="2168105"/>
            <a:ext cx="73059" cy="1332148"/>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chemeClr val="accent2"/>
              </a:solidFill>
            </a:endParaRPr>
          </a:p>
        </p:txBody>
      </p:sp>
      <p:sp>
        <p:nvSpPr>
          <p:cNvPr id="14" name="Content Placeholder 3"/>
          <p:cNvSpPr>
            <a:spLocks noGrp="1"/>
          </p:cNvSpPr>
          <p:nvPr>
            <p:ph sz="quarter" idx="15" hasCustomPrompt="1"/>
          </p:nvPr>
        </p:nvSpPr>
        <p:spPr>
          <a:xfrm>
            <a:off x="827584" y="2168860"/>
            <a:ext cx="72000" cy="1332000"/>
          </a:xfrm>
          <a:solidFill>
            <a:schemeClr val="accent2"/>
          </a:solidFill>
        </p:spPr>
        <p:txBody>
          <a:bodyPr/>
          <a:lstStyle>
            <a:lvl1pPr marL="0" indent="0">
              <a:buNone/>
              <a:defRPr baseline="0"/>
            </a:lvl1pPr>
          </a:lstStyle>
          <a:p>
            <a:pPr lvl="0"/>
            <a:r>
              <a:rPr lang="de-DE" dirty="0"/>
              <a:t> </a:t>
            </a:r>
            <a:endParaRPr lang="en-GB" dirty="0"/>
          </a:p>
        </p:txBody>
      </p:sp>
    </p:spTree>
    <p:extLst>
      <p:ext uri="{BB962C8B-B14F-4D97-AF65-F5344CB8AC3E}">
        <p14:creationId xmlns:p14="http://schemas.microsoft.com/office/powerpoint/2010/main" val="753868832"/>
      </p:ext>
    </p:extLst>
  </p:cSld>
  <p:clrMapOvr>
    <a:masterClrMapping/>
  </p:clrMapOvr>
  <p:hf hdr="0"/>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9" name="Textplatzhalter 8"/>
          <p:cNvSpPr>
            <a:spLocks noGrp="1"/>
          </p:cNvSpPr>
          <p:nvPr>
            <p:ph type="body" sz="quarter" idx="13"/>
          </p:nvPr>
        </p:nvSpPr>
        <p:spPr>
          <a:xfrm>
            <a:off x="1002839" y="1221425"/>
            <a:ext cx="7215187" cy="5093425"/>
          </a:xfrm>
        </p:spPr>
        <p:txBody>
          <a:bodyPr/>
          <a:lstStyle>
            <a:lvl1pPr>
              <a:lnSpc>
                <a:spcPct val="120000"/>
              </a:lnSpc>
              <a:defRPr>
                <a:solidFill>
                  <a:schemeClr val="tx1"/>
                </a:solidFill>
              </a:defRPr>
            </a:lvl1pPr>
            <a:lvl2pPr>
              <a:lnSpc>
                <a:spcPct val="109000"/>
              </a:lnSpc>
              <a:defRPr>
                <a:solidFill>
                  <a:schemeClr val="tx1"/>
                </a:solidFill>
              </a:defRPr>
            </a:lvl2pPr>
            <a:lvl3pPr>
              <a:lnSpc>
                <a:spcPct val="109000"/>
              </a:lnSpc>
              <a:defRPr/>
            </a:lvl3pPr>
            <a:lvl4pPr>
              <a:lnSpc>
                <a:spcPct val="109000"/>
              </a:lnSpc>
              <a:defRPr/>
            </a:lvl4pPr>
            <a:lvl5pPr>
              <a:lnSpc>
                <a:spcPct val="109000"/>
              </a:lnSpc>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liennummernplatzhalter 5"/>
          <p:cNvSpPr>
            <a:spLocks noGrp="1"/>
          </p:cNvSpPr>
          <p:nvPr>
            <p:ph type="sldNum" sz="quarter" idx="14"/>
          </p:nvPr>
        </p:nvSpPr>
        <p:spPr>
          <a:xfrm>
            <a:off x="8215314" y="6443665"/>
            <a:ext cx="928687" cy="274637"/>
          </a:xfrm>
          <a:prstGeom prst="rect">
            <a:avLst/>
          </a:prstGeom>
        </p:spPr>
        <p:txBody>
          <a:bodyPr/>
          <a:lstStyle>
            <a:lvl1pPr>
              <a:defRPr/>
            </a:lvl1pPr>
          </a:lstStyle>
          <a:p>
            <a:fld id="{BD5CE54B-C29A-4A25-9174-59FEA10EAC97}" type="slidenum">
              <a:rPr lang="en-GB" smtClean="0">
                <a:solidFill>
                  <a:srgbClr val="434342"/>
                </a:solidFill>
              </a:rPr>
              <a:pPr/>
              <a:t>‹#›</a:t>
            </a:fld>
            <a:endParaRPr lang="en-GB" dirty="0">
              <a:solidFill>
                <a:srgbClr val="434342"/>
              </a:solidFill>
            </a:endParaRPr>
          </a:p>
        </p:txBody>
      </p:sp>
    </p:spTree>
    <p:extLst>
      <p:ext uri="{BB962C8B-B14F-4D97-AF65-F5344CB8AC3E}">
        <p14:creationId xmlns:p14="http://schemas.microsoft.com/office/powerpoint/2010/main" val="2102686026"/>
      </p:ext>
    </p:extLst>
  </p:cSld>
  <p:clrMapOvr>
    <a:masterClrMapping/>
  </p:clrMapOvr>
  <p:hf hdr="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403225" y="1381125"/>
            <a:ext cx="2152809" cy="4726186"/>
          </a:xfrm>
          <a:prstGeom prst="rect">
            <a:avLst/>
          </a:prstGeom>
        </p:spPr>
      </p:pic>
      <p:sp>
        <p:nvSpPr>
          <p:cNvPr id="2" name="Title 1"/>
          <p:cNvSpPr>
            <a:spLocks noGrp="1"/>
          </p:cNvSpPr>
          <p:nvPr>
            <p:ph type="ctrTitle" hasCustomPrompt="1"/>
          </p:nvPr>
        </p:nvSpPr>
        <p:spPr>
          <a:xfrm>
            <a:off x="1117600" y="2061796"/>
            <a:ext cx="7037388" cy="1141902"/>
          </a:xfrm>
        </p:spPr>
        <p:txBody>
          <a:bodyPr anchor="b"/>
          <a:lstStyle>
            <a:lvl1pPr algn="l">
              <a:defRPr sz="3200">
                <a:solidFill>
                  <a:schemeClr val="bg2"/>
                </a:solidFill>
              </a:defRPr>
            </a:lvl1pPr>
          </a:lstStyle>
          <a:p>
            <a:r>
              <a:rPr lang="en-US" dirty="0"/>
              <a:t>Click to edit Master title style</a:t>
            </a:r>
            <a:endParaRPr lang="en-GB" noProof="0" dirty="0"/>
          </a:p>
        </p:txBody>
      </p:sp>
      <p:sp>
        <p:nvSpPr>
          <p:cNvPr id="3" name="Subtitle 2"/>
          <p:cNvSpPr>
            <a:spLocks noGrp="1"/>
          </p:cNvSpPr>
          <p:nvPr>
            <p:ph type="subTitle" idx="1" hasCustomPrompt="1"/>
          </p:nvPr>
        </p:nvSpPr>
        <p:spPr>
          <a:xfrm>
            <a:off x="1117600" y="3429001"/>
            <a:ext cx="7037388" cy="2362204"/>
          </a:xfrm>
        </p:spPr>
        <p:txBody>
          <a:bodyPr/>
          <a:lstStyle>
            <a:lvl1pPr marL="0" indent="0" algn="l">
              <a:lnSpc>
                <a:spcPct val="100000"/>
              </a:lnSpc>
              <a:spcBef>
                <a:spcPts val="0"/>
              </a:spcBef>
              <a:buNone/>
              <a:defRPr sz="1400" b="0">
                <a:solidFill>
                  <a:schemeClr val="bg2"/>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black">
          <a:xfrm>
            <a:off x="405000" y="404813"/>
            <a:ext cx="2060388" cy="348618"/>
          </a:xfrm>
          <a:prstGeom prst="rect">
            <a:avLst/>
          </a:prstGeom>
        </p:spPr>
      </p:pic>
      <p:sp>
        <p:nvSpPr>
          <p:cNvPr id="9" name="Date Placeholder 3"/>
          <p:cNvSpPr>
            <a:spLocks noGrp="1"/>
          </p:cNvSpPr>
          <p:nvPr>
            <p:ph type="dt" sz="half" idx="2"/>
          </p:nvPr>
        </p:nvSpPr>
        <p:spPr>
          <a:xfrm>
            <a:off x="2247105"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a:solidFill>
                  <a:srgbClr val="CDD7D9"/>
                </a:solidFill>
              </a:rPr>
              <a:t>09.05.2017</a:t>
            </a:r>
            <a:endParaRPr lang="en-GB" dirty="0">
              <a:solidFill>
                <a:srgbClr val="CDD7D9"/>
              </a:solidFill>
            </a:endParaRPr>
          </a:p>
        </p:txBody>
      </p:sp>
      <p:sp>
        <p:nvSpPr>
          <p:cNvPr id="12" name="Footer Placeholder 4"/>
          <p:cNvSpPr>
            <a:spLocks noGrp="1"/>
          </p:cNvSpPr>
          <p:nvPr>
            <p:ph type="ftr" sz="quarter" idx="3"/>
          </p:nvPr>
        </p:nvSpPr>
        <p:spPr>
          <a:xfrm>
            <a:off x="3992247" y="6579084"/>
            <a:ext cx="3208654" cy="278916"/>
          </a:xfrm>
          <a:prstGeom prst="rect">
            <a:avLst/>
          </a:prstGeom>
        </p:spPr>
        <p:txBody>
          <a:bodyPr vert="horz" lIns="0" tIns="0" rIns="0" bIns="0" rtlCol="0" anchor="t" anchorCtr="0"/>
          <a:lstStyle>
            <a:lvl1pPr algn="l">
              <a:defRPr sz="650">
                <a:solidFill>
                  <a:schemeClr val="tx2"/>
                </a:solidFill>
              </a:defRPr>
            </a:lvl1pPr>
          </a:lstStyle>
          <a:p>
            <a:r>
              <a:rPr lang="de-DE">
                <a:solidFill>
                  <a:srgbClr val="CDD7D9"/>
                </a:solidFill>
              </a:rPr>
              <a:t>© METRO SYSTEMS GmbH.   Titel der Präsentation.   Einstufung: streng vertraulich, vertraulich, nur zum internen Gebrauch, öffentlich, Verdana 7.5 pt</a:t>
            </a:r>
            <a:endParaRPr lang="de-DE" dirty="0">
              <a:solidFill>
                <a:srgbClr val="CDD7D9"/>
              </a:solidFill>
            </a:endParaRPr>
          </a:p>
        </p:txBody>
      </p:sp>
      <p:sp>
        <p:nvSpPr>
          <p:cNvPr id="13"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CDD7D9"/>
                </a:solidFill>
              </a:rPr>
              <a:pPr/>
              <a:t>‹#›</a:t>
            </a:fld>
            <a:endParaRPr lang="en-GB" dirty="0">
              <a:solidFill>
                <a:srgbClr val="CDD7D9"/>
              </a:solidFill>
            </a:endParaRPr>
          </a:p>
        </p:txBody>
      </p:sp>
      <p:pic>
        <p:nvPicPr>
          <p:cNvPr id="14" name="Picture 13"/>
          <p:cNvPicPr>
            <a:picLocks noChangeAspect="1"/>
          </p:cNvPicPr>
          <p:nvPr userDrawn="1"/>
        </p:nvPicPr>
        <p:blipFill>
          <a:blip r:embed="rId2"/>
          <a:stretch>
            <a:fillRect/>
          </a:stretch>
        </p:blipFill>
        <p:spPr bwMode="ltGray">
          <a:xfrm>
            <a:off x="409091" y="1793875"/>
            <a:ext cx="1473599" cy="4313436"/>
          </a:xfrm>
          <a:prstGeom prst="rect">
            <a:avLst/>
          </a:prstGeom>
        </p:spPr>
      </p:pic>
      <p:pic>
        <p:nvPicPr>
          <p:cNvPr id="15" name="Picture 14"/>
          <p:cNvPicPr>
            <a:picLocks noChangeAspect="1"/>
          </p:cNvPicPr>
          <p:nvPr userDrawn="1"/>
        </p:nvPicPr>
        <p:blipFill>
          <a:blip r:embed="rId3"/>
          <a:stretch>
            <a:fillRect/>
          </a:stretch>
        </p:blipFill>
        <p:spPr bwMode="black">
          <a:xfrm>
            <a:off x="406707" y="521426"/>
            <a:ext cx="2042550" cy="460800"/>
          </a:xfrm>
          <a:prstGeom prst="rect">
            <a:avLst/>
          </a:prstGeom>
        </p:spPr>
      </p:pic>
    </p:spTree>
    <p:extLst>
      <p:ext uri="{BB962C8B-B14F-4D97-AF65-F5344CB8AC3E}">
        <p14:creationId xmlns:p14="http://schemas.microsoft.com/office/powerpoint/2010/main" val="40542114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ontents List">
    <p:spTree>
      <p:nvGrpSpPr>
        <p:cNvPr id="1" name=""/>
        <p:cNvGrpSpPr/>
        <p:nvPr/>
      </p:nvGrpSpPr>
      <p:grpSpPr>
        <a:xfrm>
          <a:off x="0" y="0"/>
          <a:ext cx="0" cy="0"/>
          <a:chOff x="0" y="0"/>
          <a:chExt cx="0" cy="0"/>
        </a:xfrm>
      </p:grpSpPr>
      <p:sp>
        <p:nvSpPr>
          <p:cNvPr id="8" name="Rectangle 7"/>
          <p:cNvSpPr/>
          <p:nvPr/>
        </p:nvSpPr>
        <p:spPr bwMode="hidden">
          <a:xfrm>
            <a:off x="0" y="0"/>
            <a:ext cx="9143386"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sp>
        <p:nvSpPr>
          <p:cNvPr id="2" name="Title 1"/>
          <p:cNvSpPr>
            <a:spLocks noGrp="1"/>
          </p:cNvSpPr>
          <p:nvPr>
            <p:ph type="title" hasCustomPrompt="1"/>
          </p:nvPr>
        </p:nvSpPr>
        <p:spPr/>
        <p:txBody>
          <a:bodyPr/>
          <a:lstStyle>
            <a:lvl1pPr>
              <a:defRPr baseline="0">
                <a:solidFill>
                  <a:schemeClr val="accent2"/>
                </a:solidFill>
              </a:defRPr>
            </a:lvl1pPr>
          </a:lstStyle>
          <a:p>
            <a:r>
              <a:rPr lang="en-US" dirty="0"/>
              <a:t>Click to edit Master title style</a:t>
            </a:r>
            <a:endParaRPr lang="en-GB" dirty="0"/>
          </a:p>
        </p:txBody>
      </p:sp>
      <p:sp>
        <p:nvSpPr>
          <p:cNvPr id="10" name="Content Placeholder 2"/>
          <p:cNvSpPr>
            <a:spLocks noGrp="1"/>
          </p:cNvSpPr>
          <p:nvPr>
            <p:ph idx="1" hasCustomPrompt="1"/>
          </p:nvPr>
        </p:nvSpPr>
        <p:spPr>
          <a:xfrm>
            <a:off x="887624" y="1628775"/>
            <a:ext cx="7975023" cy="4209319"/>
          </a:xfrm>
        </p:spPr>
        <p:txBody>
          <a:bodyPr/>
          <a:lstStyle>
            <a:lvl1pPr marL="0" indent="0">
              <a:buClr>
                <a:schemeClr val="accent2"/>
              </a:buClr>
              <a:buFontTx/>
              <a:buNone/>
              <a:defRPr sz="1600" baseline="0">
                <a:solidFill>
                  <a:schemeClr val="bg2"/>
                </a:solidFill>
              </a:defRPr>
            </a:lvl1pPr>
            <a:lvl2pPr marL="352425" indent="11113">
              <a:buFontTx/>
              <a:buNone/>
              <a:defRPr>
                <a:solidFill>
                  <a:schemeClr val="bg2"/>
                </a:solidFill>
              </a:defRPr>
            </a:lvl2pPr>
            <a:lvl3pPr marL="352425" indent="11113">
              <a:buFontTx/>
              <a:buNone/>
              <a:defRPr>
                <a:solidFill>
                  <a:schemeClr val="bg2"/>
                </a:solidFill>
              </a:defRPr>
            </a:lvl3pPr>
            <a:lvl4pPr marL="352425" indent="11113">
              <a:buFontTx/>
              <a:buNone/>
              <a:defRPr>
                <a:solidFill>
                  <a:schemeClr val="bg2"/>
                </a:solidFill>
              </a:defRPr>
            </a:lvl4pPr>
            <a:lvl5pPr marL="352425" indent="11113">
              <a:buFontTx/>
              <a:buNone/>
              <a:defRPr>
                <a:solidFill>
                  <a:schemeClr val="bg2"/>
                </a:solidFill>
              </a:defRPr>
            </a:lvl5pPr>
          </a:lstStyle>
          <a:p>
            <a:pPr lvl="0"/>
            <a:r>
              <a:rPr lang="en-US" dirty="0"/>
              <a:t>Click to edit </a:t>
            </a:r>
            <a:r>
              <a:rPr lang="en-GB" noProof="0" dirty="0"/>
              <a:t>Master</a:t>
            </a:r>
            <a:r>
              <a:rPr lang="en-US" dirty="0"/>
              <a:t> text styles</a:t>
            </a:r>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GB" dirty="0"/>
          </a:p>
        </p:txBody>
      </p:sp>
      <p:sp>
        <p:nvSpPr>
          <p:cNvPr id="9" name="Textplatzhalter 10"/>
          <p:cNvSpPr>
            <a:spLocks noGrp="1"/>
          </p:cNvSpPr>
          <p:nvPr>
            <p:ph type="body" sz="quarter" idx="13" hasCustomPrompt="1"/>
          </p:nvPr>
        </p:nvSpPr>
        <p:spPr>
          <a:xfrm>
            <a:off x="403226" y="1628775"/>
            <a:ext cx="402111" cy="4209319"/>
          </a:xfrm>
        </p:spPr>
        <p:txBody>
          <a:bodyPr/>
          <a:lstStyle>
            <a:lvl1pPr>
              <a:defRPr sz="1600">
                <a:solidFill>
                  <a:schemeClr val="accent2"/>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dirty="0"/>
              <a:t>Edit </a:t>
            </a:r>
            <a:r>
              <a:rPr lang="en-GB" noProof="0" dirty="0"/>
              <a:t>Master</a:t>
            </a:r>
            <a:r>
              <a:rPr lang="en-US" dirty="0"/>
              <a:t> text styles</a:t>
            </a:r>
          </a:p>
        </p:txBody>
      </p:sp>
      <p:sp>
        <p:nvSpPr>
          <p:cNvPr id="11" name="Date Placeholder 3"/>
          <p:cNvSpPr>
            <a:spLocks noGrp="1"/>
          </p:cNvSpPr>
          <p:nvPr>
            <p:ph type="dt" sz="half" idx="2"/>
          </p:nvPr>
        </p:nvSpPr>
        <p:spPr>
          <a:xfrm>
            <a:off x="2247105"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09.05.2017</a:t>
            </a:r>
            <a:endParaRPr lang="en-GB" dirty="0">
              <a:solidFill>
                <a:srgbClr val="434342"/>
              </a:solidFill>
            </a:endParaRPr>
          </a:p>
        </p:txBody>
      </p:sp>
      <p:sp>
        <p:nvSpPr>
          <p:cNvPr id="12" name="Footer Placeholder 4"/>
          <p:cNvSpPr>
            <a:spLocks noGrp="1"/>
          </p:cNvSpPr>
          <p:nvPr>
            <p:ph type="ftr" sz="quarter" idx="3"/>
          </p:nvPr>
        </p:nvSpPr>
        <p:spPr>
          <a:xfrm>
            <a:off x="3992247" y="6579084"/>
            <a:ext cx="3208654" cy="278916"/>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 METRO SYSTEMS GmbH.   Titel der Präsentation.   Einstufung: streng vertraulich, vertraulich, nur zum internen Gebrauch, öffentlich, Verdana 7.5 pt</a:t>
            </a:r>
            <a:endParaRPr lang="de-DE" dirty="0">
              <a:solidFill>
                <a:srgbClr val="434342"/>
              </a:solidFill>
            </a:endParaRPr>
          </a:p>
        </p:txBody>
      </p:sp>
      <p:sp>
        <p:nvSpPr>
          <p:cNvPr id="13"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434342"/>
                </a:solidFill>
              </a:rPr>
              <a:pPr/>
              <a:t>‹#›</a:t>
            </a:fld>
            <a:endParaRPr lang="en-GB" dirty="0">
              <a:solidFill>
                <a:srgbClr val="434342"/>
              </a:solidFill>
            </a:endParaRPr>
          </a:p>
        </p:txBody>
      </p:sp>
    </p:spTree>
    <p:extLst>
      <p:ext uri="{BB962C8B-B14F-4D97-AF65-F5344CB8AC3E}">
        <p14:creationId xmlns:p14="http://schemas.microsoft.com/office/powerpoint/2010/main" val="3445889944"/>
      </p:ext>
    </p:extLst>
  </p:cSld>
  <p:clrMapOvr>
    <a:masterClrMapping/>
  </p:clrMapOvr>
  <p:hf hdr="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Statement 1 White 44 pt">
    <p:spTree>
      <p:nvGrpSpPr>
        <p:cNvPr id="1" name=""/>
        <p:cNvGrpSpPr/>
        <p:nvPr/>
      </p:nvGrpSpPr>
      <p:grpSpPr>
        <a:xfrm>
          <a:off x="0" y="0"/>
          <a:ext cx="0" cy="0"/>
          <a:chOff x="0" y="0"/>
          <a:chExt cx="0" cy="0"/>
        </a:xfrm>
      </p:grpSpPr>
      <p:sp>
        <p:nvSpPr>
          <p:cNvPr id="8" name="Rectangle 7"/>
          <p:cNvSpPr/>
          <p:nvPr/>
        </p:nvSpPr>
        <p:spPr bwMode="hidden">
          <a:xfrm>
            <a:off x="0" y="0"/>
            <a:ext cx="9143386"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pic>
        <p:nvPicPr>
          <p:cNvPr id="10" name="Picture 9"/>
          <p:cNvPicPr preferRelativeResize="0">
            <a:picLocks noChangeAspect="1"/>
          </p:cNvPicPr>
          <p:nvPr/>
        </p:nvPicPr>
        <p:blipFill rotWithShape="1">
          <a:blip r:embed="rId2" cstate="print">
            <a:extLst>
              <a:ext uri="{28A0092B-C50C-407E-A947-70E740481C1C}">
                <a14:useLocalDpi xmlns:a14="http://schemas.microsoft.com/office/drawing/2010/main" val="0"/>
              </a:ext>
            </a:extLst>
          </a:blip>
          <a:srcRect t="11661" r="11511" b="11679"/>
          <a:stretch/>
        </p:blipFill>
        <p:spPr bwMode="hidden">
          <a:xfrm>
            <a:off x="1735200" y="2"/>
            <a:ext cx="7408800" cy="6095999"/>
          </a:xfrm>
          <a:prstGeom prst="rect">
            <a:avLst/>
          </a:prstGeom>
        </p:spPr>
      </p:pic>
      <p:sp>
        <p:nvSpPr>
          <p:cNvPr id="2" name="Title 1"/>
          <p:cNvSpPr>
            <a:spLocks noGrp="1"/>
          </p:cNvSpPr>
          <p:nvPr>
            <p:ph type="title" hasCustomPrompt="1"/>
          </p:nvPr>
        </p:nvSpPr>
        <p:spPr>
          <a:xfrm>
            <a:off x="405002" y="1562101"/>
            <a:ext cx="7749591" cy="3780000"/>
          </a:xfrm>
        </p:spPr>
        <p:txBody>
          <a:bodyPr/>
          <a:lstStyle>
            <a:lvl1pPr marL="327025" indent="-327025">
              <a:defRPr sz="4400" baseline="0">
                <a:solidFill>
                  <a:schemeClr val="bg1"/>
                </a:solidFill>
              </a:defRPr>
            </a:lvl1pPr>
          </a:lstStyle>
          <a:p>
            <a:r>
              <a:rPr lang="en-US" dirty="0"/>
              <a:t>Click to edit Master title style</a:t>
            </a:r>
            <a:endParaRPr lang="en-GB" dirty="0"/>
          </a:p>
        </p:txBody>
      </p:sp>
      <p:sp>
        <p:nvSpPr>
          <p:cNvPr id="9" name="Date Placeholder 3"/>
          <p:cNvSpPr>
            <a:spLocks noGrp="1"/>
          </p:cNvSpPr>
          <p:nvPr>
            <p:ph type="dt" sz="half" idx="2"/>
          </p:nvPr>
        </p:nvSpPr>
        <p:spPr>
          <a:xfrm>
            <a:off x="2247105"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09.05.2017</a:t>
            </a:r>
            <a:endParaRPr lang="en-GB" dirty="0">
              <a:solidFill>
                <a:srgbClr val="434342"/>
              </a:solidFill>
            </a:endParaRPr>
          </a:p>
        </p:txBody>
      </p:sp>
      <p:sp>
        <p:nvSpPr>
          <p:cNvPr id="11" name="Footer Placeholder 4"/>
          <p:cNvSpPr>
            <a:spLocks noGrp="1"/>
          </p:cNvSpPr>
          <p:nvPr>
            <p:ph type="ftr" sz="quarter" idx="3"/>
          </p:nvPr>
        </p:nvSpPr>
        <p:spPr>
          <a:xfrm>
            <a:off x="3992247" y="6579084"/>
            <a:ext cx="3208654" cy="278916"/>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 METRO SYSTEMS GmbH.   Titel der Präsentation.   Einstufung: streng vertraulich, vertraulich, nur zum internen Gebrauch, öffentlich, Verdana 7.5 pt</a:t>
            </a:r>
            <a:endParaRPr lang="de-DE" dirty="0">
              <a:solidFill>
                <a:srgbClr val="434342"/>
              </a:solidFill>
            </a:endParaRPr>
          </a:p>
        </p:txBody>
      </p:sp>
      <p:sp>
        <p:nvSpPr>
          <p:cNvPr id="12"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434342"/>
                </a:solidFill>
              </a:rPr>
              <a:pPr/>
              <a:t>‹#›</a:t>
            </a:fld>
            <a:endParaRPr lang="en-GB" dirty="0">
              <a:solidFill>
                <a:srgbClr val="434342"/>
              </a:solidFill>
            </a:endParaRPr>
          </a:p>
        </p:txBody>
      </p:sp>
    </p:spTree>
    <p:extLst>
      <p:ext uri="{BB962C8B-B14F-4D97-AF65-F5344CB8AC3E}">
        <p14:creationId xmlns:p14="http://schemas.microsoft.com/office/powerpoint/2010/main" val="3189432640"/>
      </p:ext>
    </p:extLst>
  </p:cSld>
  <p:clrMapOvr>
    <a:masterClrMapping/>
  </p:clrMapOvr>
  <p:hf hdr="0"/>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hasCustomPrompt="1"/>
          </p:nvPr>
        </p:nvSpPr>
        <p:spPr>
          <a:xfrm>
            <a:off x="405003" y="1628776"/>
            <a:ext cx="8461186" cy="4467229"/>
          </a:xfrm>
        </p:spPr>
        <p:txBody>
          <a:bodyPr/>
          <a:lstStyle>
            <a:lvl2pPr marL="144000">
              <a:defRPr/>
            </a:lvl2p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3"/>
          <p:cNvSpPr>
            <a:spLocks noGrp="1"/>
          </p:cNvSpPr>
          <p:nvPr>
            <p:ph type="dt" sz="half" idx="2"/>
          </p:nvPr>
        </p:nvSpPr>
        <p:spPr>
          <a:xfrm>
            <a:off x="2247105"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09.05.2017</a:t>
            </a:r>
            <a:endParaRPr lang="en-GB" dirty="0">
              <a:solidFill>
                <a:srgbClr val="434342"/>
              </a:solidFill>
            </a:endParaRPr>
          </a:p>
        </p:txBody>
      </p:sp>
      <p:sp>
        <p:nvSpPr>
          <p:cNvPr id="10" name="Footer Placeholder 4"/>
          <p:cNvSpPr>
            <a:spLocks noGrp="1"/>
          </p:cNvSpPr>
          <p:nvPr>
            <p:ph type="ftr" sz="quarter" idx="3"/>
          </p:nvPr>
        </p:nvSpPr>
        <p:spPr>
          <a:xfrm>
            <a:off x="3992247" y="6579084"/>
            <a:ext cx="3208654" cy="278916"/>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 METRO SYSTEMS GmbH.   Titel der Präsentation.   Einstufung: streng vertraulich, vertraulich, nur zum internen Gebrauch, öffentlich, Verdana 7.5 pt</a:t>
            </a:r>
            <a:endParaRPr lang="de-DE" dirty="0">
              <a:solidFill>
                <a:srgbClr val="434342"/>
              </a:solidFill>
            </a:endParaRPr>
          </a:p>
        </p:txBody>
      </p:sp>
      <p:sp>
        <p:nvSpPr>
          <p:cNvPr id="11"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434342"/>
                </a:solidFill>
              </a:rPr>
              <a:pPr/>
              <a:t>‹#›</a:t>
            </a:fld>
            <a:endParaRPr lang="en-GB" dirty="0">
              <a:solidFill>
                <a:srgbClr val="434342"/>
              </a:solidFill>
            </a:endParaRPr>
          </a:p>
        </p:txBody>
      </p:sp>
    </p:spTree>
    <p:extLst>
      <p:ext uri="{BB962C8B-B14F-4D97-AF65-F5344CB8AC3E}">
        <p14:creationId xmlns:p14="http://schemas.microsoft.com/office/powerpoint/2010/main" val="321672598"/>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ussage 4, Weiß 60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0" name="Picture 9"/>
          <p:cNvPicPr>
            <a:picLocks noChangeAspect="1"/>
          </p:cNvPicPr>
          <p:nvPr userDrawn="1"/>
        </p:nvPicPr>
        <p:blipFill rotWithShape="1">
          <a:blip r:embed="rId2"/>
          <a:srcRect t="11843" b="12033"/>
          <a:stretch/>
        </p:blipFill>
        <p:spPr bwMode="hidden">
          <a:xfrm>
            <a:off x="1828800" y="-15241"/>
            <a:ext cx="3143250" cy="6111241"/>
          </a:xfrm>
          <a:prstGeom prst="rect">
            <a:avLst/>
          </a:prstGeom>
        </p:spPr>
      </p:pic>
      <p:sp>
        <p:nvSpPr>
          <p:cNvPr id="2" name="Title 1"/>
          <p:cNvSpPr>
            <a:spLocks noGrp="1"/>
          </p:cNvSpPr>
          <p:nvPr>
            <p:ph type="title"/>
          </p:nvPr>
        </p:nvSpPr>
        <p:spPr>
          <a:xfrm>
            <a:off x="405001" y="1695225"/>
            <a:ext cx="7749591" cy="3727939"/>
          </a:xfrm>
        </p:spPr>
        <p:txBody>
          <a:bodyPr/>
          <a:lstStyle>
            <a:lvl1pPr marL="463550" indent="-463550">
              <a:defRPr sz="60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39674712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Divider Yellow 1 ">
    <p:spTree>
      <p:nvGrpSpPr>
        <p:cNvPr id="1" name=""/>
        <p:cNvGrpSpPr/>
        <p:nvPr/>
      </p:nvGrpSpPr>
      <p:grpSpPr>
        <a:xfrm>
          <a:off x="0" y="0"/>
          <a:ext cx="0" cy="0"/>
          <a:chOff x="0" y="0"/>
          <a:chExt cx="0" cy="0"/>
        </a:xfrm>
      </p:grpSpPr>
      <p:sp>
        <p:nvSpPr>
          <p:cNvPr id="7" name="Rectangle 6"/>
          <p:cNvSpPr/>
          <p:nvPr/>
        </p:nvSpPr>
        <p:spPr bwMode="hidden">
          <a:xfrm>
            <a:off x="0" y="0"/>
            <a:ext cx="914338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pic>
        <p:nvPicPr>
          <p:cNvPr id="12" name="Picture 11"/>
          <p:cNvPicPr preferRelativeResize="0">
            <a:picLocks noChangeAspect="1"/>
          </p:cNvPicPr>
          <p:nvPr/>
        </p:nvPicPr>
        <p:blipFill rotWithShape="1">
          <a:blip r:embed="rId2" cstate="print">
            <a:extLst>
              <a:ext uri="{28A0092B-C50C-407E-A947-70E740481C1C}">
                <a14:useLocalDpi xmlns:a14="http://schemas.microsoft.com/office/drawing/2010/main" val="0"/>
              </a:ext>
            </a:extLst>
          </a:blip>
          <a:srcRect t="11661" r="11511" b="11679"/>
          <a:stretch/>
        </p:blipFill>
        <p:spPr bwMode="hidden">
          <a:xfrm>
            <a:off x="1735200" y="2"/>
            <a:ext cx="7408800" cy="6095999"/>
          </a:xfrm>
          <a:prstGeom prst="rect">
            <a:avLst/>
          </a:prstGeom>
        </p:spPr>
      </p:pic>
      <p:sp>
        <p:nvSpPr>
          <p:cNvPr id="2" name="Title 1"/>
          <p:cNvSpPr>
            <a:spLocks noGrp="1"/>
          </p:cNvSpPr>
          <p:nvPr>
            <p:ph type="title" hasCustomPrompt="1"/>
          </p:nvPr>
        </p:nvSpPr>
        <p:spPr>
          <a:xfrm>
            <a:off x="403625" y="1517660"/>
            <a:ext cx="1343025" cy="1742708"/>
          </a:xfrm>
        </p:spPr>
        <p:txBody>
          <a:bodyPr anchor="t" anchorCtr="0"/>
          <a:lstStyle>
            <a:lvl1pPr algn="l">
              <a:defRPr sz="6500" spc="-225">
                <a:solidFill>
                  <a:schemeClr val="bg2"/>
                </a:solidFill>
              </a:defRPr>
            </a:lvl1pPr>
          </a:lstStyle>
          <a:p>
            <a:r>
              <a:rPr lang="en-GB" noProof="0" dirty="0"/>
              <a:t>00</a:t>
            </a:r>
          </a:p>
        </p:txBody>
      </p:sp>
      <p:sp>
        <p:nvSpPr>
          <p:cNvPr id="3" name="Text Placeholder 2"/>
          <p:cNvSpPr>
            <a:spLocks noGrp="1"/>
          </p:cNvSpPr>
          <p:nvPr>
            <p:ph type="body" idx="1" hasCustomPrompt="1"/>
          </p:nvPr>
        </p:nvSpPr>
        <p:spPr>
          <a:xfrm>
            <a:off x="1828801" y="1587020"/>
            <a:ext cx="5614988" cy="1680063"/>
          </a:xfrm>
        </p:spPr>
        <p:txBody>
          <a:bodyPr/>
          <a:lstStyle>
            <a:lvl1pPr marL="0" indent="0">
              <a:buNone/>
              <a:defRPr sz="2600" b="1" cap="all" baseline="0">
                <a:solidFill>
                  <a:schemeClr val="bg2"/>
                </a:solidFill>
                <a:latin typeface="+mj-lt"/>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noProof="0" dirty="0"/>
              <a:t>Click to edit Master text styles</a:t>
            </a:r>
          </a:p>
        </p:txBody>
      </p:sp>
      <p:sp>
        <p:nvSpPr>
          <p:cNvPr id="9" name="Date Placeholder 3"/>
          <p:cNvSpPr>
            <a:spLocks noGrp="1"/>
          </p:cNvSpPr>
          <p:nvPr>
            <p:ph type="dt" sz="half" idx="2"/>
          </p:nvPr>
        </p:nvSpPr>
        <p:spPr>
          <a:xfrm>
            <a:off x="2247105"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09.05.2017</a:t>
            </a:r>
            <a:endParaRPr lang="en-GB" dirty="0">
              <a:solidFill>
                <a:srgbClr val="434342"/>
              </a:solidFill>
            </a:endParaRPr>
          </a:p>
        </p:txBody>
      </p:sp>
      <p:sp>
        <p:nvSpPr>
          <p:cNvPr id="10" name="Footer Placeholder 4"/>
          <p:cNvSpPr>
            <a:spLocks noGrp="1"/>
          </p:cNvSpPr>
          <p:nvPr>
            <p:ph type="ftr" sz="quarter" idx="3"/>
          </p:nvPr>
        </p:nvSpPr>
        <p:spPr>
          <a:xfrm>
            <a:off x="3992247" y="6579084"/>
            <a:ext cx="3208654" cy="278916"/>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 METRO SYSTEMS GmbH.   Titel der Präsentation.   Einstufung: streng vertraulich, vertraulich, nur zum internen Gebrauch, öffentlich, Verdana 7.5 pt</a:t>
            </a:r>
            <a:endParaRPr lang="de-DE" dirty="0">
              <a:solidFill>
                <a:srgbClr val="434342"/>
              </a:solidFill>
            </a:endParaRPr>
          </a:p>
        </p:txBody>
      </p:sp>
      <p:sp>
        <p:nvSpPr>
          <p:cNvPr id="11"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434342"/>
                </a:solidFill>
              </a:rPr>
              <a:pPr/>
              <a:t>‹#›</a:t>
            </a:fld>
            <a:endParaRPr lang="en-GB" dirty="0">
              <a:solidFill>
                <a:srgbClr val="434342"/>
              </a:solidFill>
            </a:endParaRPr>
          </a:p>
        </p:txBody>
      </p:sp>
    </p:spTree>
    <p:extLst>
      <p:ext uri="{BB962C8B-B14F-4D97-AF65-F5344CB8AC3E}">
        <p14:creationId xmlns:p14="http://schemas.microsoft.com/office/powerpoint/2010/main" val="1666235261"/>
      </p:ext>
    </p:extLst>
  </p:cSld>
  <p:clrMapOvr>
    <a:masterClrMapping/>
  </p:clrMapOvr>
  <p:hf hdr="0"/>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Contacts">
    <p:bg>
      <p:bgPr>
        <a:solidFill>
          <a:schemeClr val="tx2"/>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403225" y="1381125"/>
            <a:ext cx="2152809" cy="472618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black">
          <a:xfrm>
            <a:off x="405000" y="404813"/>
            <a:ext cx="2060388" cy="348618"/>
          </a:xfrm>
          <a:prstGeom prst="rect">
            <a:avLst/>
          </a:prstGeom>
        </p:spPr>
      </p:pic>
      <p:sp>
        <p:nvSpPr>
          <p:cNvPr id="2" name="Title 1"/>
          <p:cNvSpPr>
            <a:spLocks noGrp="1"/>
          </p:cNvSpPr>
          <p:nvPr>
            <p:ph type="ctrTitle" hasCustomPrompt="1"/>
          </p:nvPr>
        </p:nvSpPr>
        <p:spPr>
          <a:xfrm>
            <a:off x="1142999" y="2062800"/>
            <a:ext cx="7011987" cy="1141200"/>
          </a:xfrm>
        </p:spPr>
        <p:txBody>
          <a:bodyPr anchor="b" anchorCtr="0"/>
          <a:lstStyle>
            <a:lvl1pPr algn="l">
              <a:defRPr sz="3200">
                <a:solidFill>
                  <a:schemeClr val="bg2"/>
                </a:solidFill>
              </a:defRPr>
            </a:lvl1pPr>
          </a:lstStyle>
          <a:p>
            <a:r>
              <a:rPr lang="en-US" dirty="0"/>
              <a:t>CLICK TO EDIT </a:t>
            </a:r>
            <a:r>
              <a:rPr lang="en-GB" noProof="0" dirty="0"/>
              <a:t>MASTER</a:t>
            </a:r>
            <a:r>
              <a:rPr lang="en-US" dirty="0"/>
              <a:t> TITLE STYLE</a:t>
            </a:r>
            <a:endParaRPr lang="en-GB" noProof="0" dirty="0"/>
          </a:p>
        </p:txBody>
      </p:sp>
      <p:sp>
        <p:nvSpPr>
          <p:cNvPr id="3" name="Subtitle 2"/>
          <p:cNvSpPr>
            <a:spLocks noGrp="1"/>
          </p:cNvSpPr>
          <p:nvPr>
            <p:ph type="subTitle" idx="1" hasCustomPrompt="1"/>
          </p:nvPr>
        </p:nvSpPr>
        <p:spPr>
          <a:xfrm>
            <a:off x="1143001" y="3429001"/>
            <a:ext cx="7011987" cy="2600325"/>
          </a:xfrm>
        </p:spPr>
        <p:txBody>
          <a:bodyPr/>
          <a:lstStyle>
            <a:lvl1pPr marL="0" indent="0" algn="l">
              <a:lnSpc>
                <a:spcPct val="100000"/>
              </a:lnSpc>
              <a:spcBef>
                <a:spcPts val="0"/>
              </a:spcBef>
              <a:buNone/>
              <a:defRPr sz="1400" b="0">
                <a:solidFill>
                  <a:schemeClr val="bg2"/>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noProof="0" dirty="0"/>
              <a:t>Click to edit Master subtitle style</a:t>
            </a:r>
            <a:endParaRPr lang="en-GB" noProof="0" dirty="0"/>
          </a:p>
        </p:txBody>
      </p:sp>
      <p:sp>
        <p:nvSpPr>
          <p:cNvPr id="9" name="Date Placeholder 3"/>
          <p:cNvSpPr>
            <a:spLocks noGrp="1"/>
          </p:cNvSpPr>
          <p:nvPr>
            <p:ph type="dt" sz="half" idx="2"/>
          </p:nvPr>
        </p:nvSpPr>
        <p:spPr>
          <a:xfrm>
            <a:off x="2247105"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09.05.2017</a:t>
            </a:r>
            <a:endParaRPr lang="en-GB" dirty="0">
              <a:solidFill>
                <a:srgbClr val="434342"/>
              </a:solidFill>
            </a:endParaRPr>
          </a:p>
        </p:txBody>
      </p:sp>
      <p:sp>
        <p:nvSpPr>
          <p:cNvPr id="12" name="Footer Placeholder 4"/>
          <p:cNvSpPr>
            <a:spLocks noGrp="1"/>
          </p:cNvSpPr>
          <p:nvPr>
            <p:ph type="ftr" sz="quarter" idx="3"/>
          </p:nvPr>
        </p:nvSpPr>
        <p:spPr>
          <a:xfrm>
            <a:off x="3992247" y="6579084"/>
            <a:ext cx="3208654" cy="278916"/>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 METRO SYSTEMS GmbH.   Titel der Präsentation.   Einstufung: streng vertraulich, vertraulich, nur zum internen Gebrauch, öffentlich, Verdana 7.5 pt</a:t>
            </a:r>
            <a:endParaRPr lang="de-DE" dirty="0">
              <a:solidFill>
                <a:srgbClr val="434342"/>
              </a:solidFill>
            </a:endParaRPr>
          </a:p>
        </p:txBody>
      </p:sp>
      <p:sp>
        <p:nvSpPr>
          <p:cNvPr id="13"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434342"/>
                </a:solidFill>
              </a:rPr>
              <a:pPr/>
              <a:t>‹#›</a:t>
            </a:fld>
            <a:endParaRPr lang="en-GB" dirty="0">
              <a:solidFill>
                <a:srgbClr val="434342"/>
              </a:solidFill>
            </a:endParaRPr>
          </a:p>
        </p:txBody>
      </p:sp>
    </p:spTree>
    <p:extLst>
      <p:ext uri="{BB962C8B-B14F-4D97-AF65-F5344CB8AC3E}">
        <p14:creationId xmlns:p14="http://schemas.microsoft.com/office/powerpoint/2010/main" val="2518410012"/>
      </p:ext>
    </p:extLst>
  </p:cSld>
  <p:clrMapOvr>
    <a:masterClrMapping/>
  </p:clrMapOvr>
  <p:hf hdr="0"/>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a:t>
            </a:r>
            <a:r>
              <a:rPr lang="en-GB" noProof="0" dirty="0"/>
              <a:t>MASTER</a:t>
            </a:r>
            <a:r>
              <a:rPr lang="en-US" dirty="0"/>
              <a:t> TITLE STYLE</a:t>
            </a:r>
            <a:endParaRPr lang="en-GB" dirty="0"/>
          </a:p>
        </p:txBody>
      </p:sp>
      <p:sp>
        <p:nvSpPr>
          <p:cNvPr id="3" name="Date Placeholder 2"/>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4" name="Footer Placeholder 3"/>
          <p:cNvSpPr>
            <a:spLocks noGrp="1"/>
          </p:cNvSpPr>
          <p:nvPr>
            <p:ph type="ftr" sz="quarter" idx="11"/>
          </p:nvPr>
        </p:nvSpPr>
        <p:spPr/>
        <p:txBody>
          <a:bodyPr/>
          <a:lstStyle/>
          <a:p>
            <a:r>
              <a:rPr lang="de-DE">
                <a:solidFill>
                  <a:srgbClr val="434342"/>
                </a:solidFill>
              </a:rPr>
              <a:t>© METRO SYSTEMS GmbH. Titel der Präsentation.   Einstufung: streng vertraulich, vertraulich, nur zum internen Gebrauch, öffentlich, Verdana 7.5 pt</a:t>
            </a:r>
            <a:endParaRPr lang="de-DE" dirty="0">
              <a:solidFill>
                <a:srgbClr val="434342"/>
              </a:solidFill>
            </a:endParaRPr>
          </a:p>
        </p:txBody>
      </p:sp>
      <p:sp>
        <p:nvSpPr>
          <p:cNvPr id="5" name="Slide Number Placeholder 4"/>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cxnSp>
        <p:nvCxnSpPr>
          <p:cNvPr id="6" name="Straight Connector 5"/>
          <p:cNvCxnSpPr/>
          <p:nvPr/>
        </p:nvCxnSpPr>
        <p:spPr>
          <a:xfrm>
            <a:off x="403627"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03624"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6217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Titelfolie_3 MAG">
    <p:spTree>
      <p:nvGrpSpPr>
        <p:cNvPr id="1" name=""/>
        <p:cNvGrpSpPr/>
        <p:nvPr/>
      </p:nvGrpSpPr>
      <p:grpSpPr>
        <a:xfrm>
          <a:off x="0" y="0"/>
          <a:ext cx="0" cy="0"/>
          <a:chOff x="0" y="0"/>
          <a:chExt cx="0" cy="0"/>
        </a:xfrm>
      </p:grpSpPr>
      <p:sp>
        <p:nvSpPr>
          <p:cNvPr id="6" name="Rechteck 5"/>
          <p:cNvSpPr/>
          <p:nvPr/>
        </p:nvSpPr>
        <p:spPr>
          <a:xfrm>
            <a:off x="44279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rgbClr val="F9AE00"/>
              </a:solidFill>
            </a:endParaRPr>
          </a:p>
        </p:txBody>
      </p:sp>
      <p:sp>
        <p:nvSpPr>
          <p:cNvPr id="5" name="Textplatzhalter 4"/>
          <p:cNvSpPr>
            <a:spLocks noGrp="1"/>
          </p:cNvSpPr>
          <p:nvPr>
            <p:ph type="body" sz="quarter" idx="10" hasCustomPrompt="1"/>
          </p:nvPr>
        </p:nvSpPr>
        <p:spPr>
          <a:xfrm>
            <a:off x="4644009" y="3933243"/>
            <a:ext cx="4176464" cy="323851"/>
          </a:xfrm>
          <a:prstGeom prst="rect">
            <a:avLst/>
          </a:prstGeom>
        </p:spPr>
        <p:txBody>
          <a:bodyPr>
            <a:noAutofit/>
          </a:bodyPr>
          <a:lstStyle>
            <a:lvl1pPr marL="0" indent="0">
              <a:buNone/>
              <a:defRPr sz="1600" b="0" i="0" baseline="0">
                <a:solidFill>
                  <a:schemeClr val="accent1"/>
                </a:solidFill>
              </a:defRPr>
            </a:lvl1pPr>
          </a:lstStyle>
          <a:p>
            <a:pPr lvl="0"/>
            <a:r>
              <a:rPr lang="en-GB" noProof="0" dirty="0"/>
              <a:t>This is the </a:t>
            </a:r>
            <a:r>
              <a:rPr lang="en-GB" noProof="0" dirty="0" err="1"/>
              <a:t>subheadline</a:t>
            </a:r>
            <a:r>
              <a:rPr lang="en-GB" noProof="0" dirty="0"/>
              <a:t>.</a:t>
            </a:r>
          </a:p>
        </p:txBody>
      </p:sp>
      <p:sp>
        <p:nvSpPr>
          <p:cNvPr id="8" name="Titel 7"/>
          <p:cNvSpPr>
            <a:spLocks noGrp="1"/>
          </p:cNvSpPr>
          <p:nvPr>
            <p:ph type="title" hasCustomPrompt="1"/>
          </p:nvPr>
        </p:nvSpPr>
        <p:spPr>
          <a:xfrm>
            <a:off x="4643439" y="2816747"/>
            <a:ext cx="4176712" cy="1008112"/>
          </a:xfrm>
        </p:spPr>
        <p:txBody>
          <a:bodyPr>
            <a:noAutofit/>
          </a:bodyPr>
          <a:lstStyle>
            <a:lvl1pPr marL="0" indent="0">
              <a:lnSpc>
                <a:spcPct val="100000"/>
              </a:lnSpc>
              <a:defRPr sz="3600"/>
            </a:lvl1pPr>
          </a:lstStyle>
          <a:p>
            <a:r>
              <a:rPr lang="en-GB" noProof="0" dirty="0"/>
              <a:t>This is the headline.</a:t>
            </a:r>
          </a:p>
        </p:txBody>
      </p:sp>
      <p:sp>
        <p:nvSpPr>
          <p:cNvPr id="33" name="Bildplatzhalter 2"/>
          <p:cNvSpPr>
            <a:spLocks noGrp="1"/>
          </p:cNvSpPr>
          <p:nvPr>
            <p:ph type="pic" sz="quarter" idx="18"/>
          </p:nvPr>
        </p:nvSpPr>
        <p:spPr>
          <a:xfrm>
            <a:off x="322968" y="4590095"/>
            <a:ext cx="1548732" cy="1929495"/>
          </a:xfrm>
        </p:spPr>
        <p:txBody>
          <a:bodyPr/>
          <a:lstStyle>
            <a:lvl1pPr marL="0" indent="0">
              <a:buNone/>
              <a:defRPr/>
            </a:lvl1pPr>
          </a:lstStyle>
          <a:p>
            <a:r>
              <a:rPr lang="de-DE"/>
              <a:t>Bild durch Klicken auf Symbol hinzufügen</a:t>
            </a:r>
            <a:endParaRPr lang="de-DE" dirty="0"/>
          </a:p>
        </p:txBody>
      </p:sp>
      <p:sp>
        <p:nvSpPr>
          <p:cNvPr id="35" name="Bildplatzhalter 2"/>
          <p:cNvSpPr>
            <a:spLocks noGrp="1"/>
          </p:cNvSpPr>
          <p:nvPr>
            <p:ph type="pic" sz="quarter" idx="19"/>
          </p:nvPr>
        </p:nvSpPr>
        <p:spPr>
          <a:xfrm>
            <a:off x="2364825" y="4591992"/>
            <a:ext cx="1548732" cy="1929495"/>
          </a:xfrm>
        </p:spPr>
        <p:txBody>
          <a:bodyPr/>
          <a:lstStyle>
            <a:lvl1pPr marL="0" indent="0">
              <a:buNone/>
              <a:defRPr/>
            </a:lvl1pPr>
          </a:lstStyle>
          <a:p>
            <a:r>
              <a:rPr lang="de-DE"/>
              <a:t>Bild durch Klicken auf Symbol hinzufügen</a:t>
            </a:r>
            <a:endParaRPr lang="de-DE" dirty="0"/>
          </a:p>
        </p:txBody>
      </p:sp>
      <p:sp>
        <p:nvSpPr>
          <p:cNvPr id="36" name="Bildplatzhalter 2"/>
          <p:cNvSpPr>
            <a:spLocks noGrp="1"/>
          </p:cNvSpPr>
          <p:nvPr>
            <p:ph type="pic" sz="quarter" idx="20"/>
          </p:nvPr>
        </p:nvSpPr>
        <p:spPr>
          <a:xfrm>
            <a:off x="323850" y="2463700"/>
            <a:ext cx="1548732" cy="1929495"/>
          </a:xfrm>
        </p:spPr>
        <p:txBody>
          <a:bodyPr/>
          <a:lstStyle>
            <a:lvl1pPr marL="0" indent="0">
              <a:buNone/>
              <a:defRPr/>
            </a:lvl1pPr>
          </a:lstStyle>
          <a:p>
            <a:r>
              <a:rPr lang="de-DE"/>
              <a:t>Bild durch Klicken auf Symbol hinzufügen</a:t>
            </a:r>
            <a:endParaRPr lang="de-DE" dirty="0"/>
          </a:p>
        </p:txBody>
      </p:sp>
      <p:sp>
        <p:nvSpPr>
          <p:cNvPr id="37" name="Bildplatzhalter 2"/>
          <p:cNvSpPr>
            <a:spLocks noGrp="1"/>
          </p:cNvSpPr>
          <p:nvPr>
            <p:ph type="pic" sz="quarter" idx="21"/>
          </p:nvPr>
        </p:nvSpPr>
        <p:spPr>
          <a:xfrm>
            <a:off x="2365707" y="2465595"/>
            <a:ext cx="1548732" cy="1929495"/>
          </a:xfrm>
        </p:spPr>
        <p:txBody>
          <a:bodyPr/>
          <a:lstStyle>
            <a:lvl1pPr marL="0" indent="0">
              <a:buNone/>
              <a:defRPr/>
            </a:lvl1pPr>
          </a:lstStyle>
          <a:p>
            <a:r>
              <a:rPr lang="de-DE"/>
              <a:t>Bild durch Klicken auf Symbol hinzufügen</a:t>
            </a:r>
            <a:endParaRPr lang="de-DE" dirty="0"/>
          </a:p>
        </p:txBody>
      </p:sp>
      <p:sp>
        <p:nvSpPr>
          <p:cNvPr id="38" name="Bildplatzhalter 2"/>
          <p:cNvSpPr>
            <a:spLocks noGrp="1"/>
          </p:cNvSpPr>
          <p:nvPr>
            <p:ph type="pic" sz="quarter" idx="22"/>
          </p:nvPr>
        </p:nvSpPr>
        <p:spPr>
          <a:xfrm>
            <a:off x="324746" y="337305"/>
            <a:ext cx="1548732" cy="1929495"/>
          </a:xfrm>
        </p:spPr>
        <p:txBody>
          <a:bodyPr/>
          <a:lstStyle>
            <a:lvl1pPr marL="0" indent="0">
              <a:buNone/>
              <a:defRPr/>
            </a:lvl1pPr>
          </a:lstStyle>
          <a:p>
            <a:r>
              <a:rPr lang="de-DE"/>
              <a:t>Bild durch Klicken auf Symbol hinzufügen</a:t>
            </a:r>
            <a:endParaRPr lang="de-DE" dirty="0"/>
          </a:p>
        </p:txBody>
      </p:sp>
      <p:sp>
        <p:nvSpPr>
          <p:cNvPr id="39" name="Bildplatzhalter 2"/>
          <p:cNvSpPr>
            <a:spLocks noGrp="1"/>
          </p:cNvSpPr>
          <p:nvPr>
            <p:ph type="pic" sz="quarter" idx="23"/>
          </p:nvPr>
        </p:nvSpPr>
        <p:spPr>
          <a:xfrm>
            <a:off x="2366603" y="339202"/>
            <a:ext cx="1548732" cy="1929495"/>
          </a:xfrm>
        </p:spPr>
        <p:txBody>
          <a:bodyPr/>
          <a:lstStyle>
            <a:lvl1pPr marL="0" indent="0">
              <a:buNone/>
              <a:defRPr/>
            </a:lvl1pPr>
          </a:lstStyle>
          <a:p>
            <a:r>
              <a:rPr lang="de-DE"/>
              <a:t>Bild durch Klicken auf Symbol hinzufügen</a:t>
            </a:r>
            <a:endParaRPr lang="de-DE" dirty="0"/>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150" y="6197636"/>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6476958"/>
      </p:ext>
    </p:extLst>
  </p:cSld>
  <p:clrMapOvr>
    <a:masterClrMapping/>
  </p:clrMapOvr>
  <p:hf hdr="0"/>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Titelfolie_2 MAG">
    <p:spTree>
      <p:nvGrpSpPr>
        <p:cNvPr id="1" name=""/>
        <p:cNvGrpSpPr/>
        <p:nvPr/>
      </p:nvGrpSpPr>
      <p:grpSpPr>
        <a:xfrm>
          <a:off x="0" y="0"/>
          <a:ext cx="0" cy="0"/>
          <a:chOff x="0" y="0"/>
          <a:chExt cx="0" cy="0"/>
        </a:xfrm>
      </p:grpSpPr>
      <p:sp>
        <p:nvSpPr>
          <p:cNvPr id="6" name="Rechteck 5"/>
          <p:cNvSpPr/>
          <p:nvPr/>
        </p:nvSpPr>
        <p:spPr>
          <a:xfrm>
            <a:off x="44279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rgbClr val="F9AE00"/>
              </a:solidFill>
            </a:endParaRPr>
          </a:p>
        </p:txBody>
      </p:sp>
      <p:sp>
        <p:nvSpPr>
          <p:cNvPr id="5" name="Textplatzhalter 4"/>
          <p:cNvSpPr>
            <a:spLocks noGrp="1"/>
          </p:cNvSpPr>
          <p:nvPr>
            <p:ph type="body" sz="quarter" idx="10" hasCustomPrompt="1"/>
          </p:nvPr>
        </p:nvSpPr>
        <p:spPr>
          <a:xfrm>
            <a:off x="4644009" y="3933243"/>
            <a:ext cx="4176464" cy="323851"/>
          </a:xfrm>
          <a:prstGeom prst="rect">
            <a:avLst/>
          </a:prstGeom>
        </p:spPr>
        <p:txBody>
          <a:bodyPr>
            <a:noAutofit/>
          </a:bodyPr>
          <a:lstStyle>
            <a:lvl1pPr marL="0" indent="0">
              <a:buNone/>
              <a:defRPr sz="1600" b="0" i="0">
                <a:solidFill>
                  <a:schemeClr val="accent1"/>
                </a:solidFill>
              </a:defRPr>
            </a:lvl1pPr>
          </a:lstStyle>
          <a:p>
            <a:pPr lvl="0"/>
            <a:r>
              <a:rPr lang="en-GB" noProof="0" dirty="0"/>
              <a:t>This is the </a:t>
            </a:r>
            <a:r>
              <a:rPr lang="en-GB" noProof="0" dirty="0" err="1"/>
              <a:t>subheadline</a:t>
            </a:r>
            <a:r>
              <a:rPr lang="en-GB" noProof="0" dirty="0"/>
              <a:t>.</a:t>
            </a:r>
          </a:p>
        </p:txBody>
      </p:sp>
      <p:sp>
        <p:nvSpPr>
          <p:cNvPr id="8" name="Titel 7"/>
          <p:cNvSpPr>
            <a:spLocks noGrp="1"/>
          </p:cNvSpPr>
          <p:nvPr>
            <p:ph type="title" hasCustomPrompt="1"/>
          </p:nvPr>
        </p:nvSpPr>
        <p:spPr>
          <a:xfrm>
            <a:off x="4643439" y="2816747"/>
            <a:ext cx="4176712" cy="1008112"/>
          </a:xfrm>
        </p:spPr>
        <p:txBody>
          <a:bodyPr>
            <a:noAutofit/>
          </a:bodyPr>
          <a:lstStyle>
            <a:lvl1pPr marL="0" indent="0">
              <a:lnSpc>
                <a:spcPct val="100000"/>
              </a:lnSpc>
              <a:defRPr sz="3600" baseline="0"/>
            </a:lvl1pPr>
          </a:lstStyle>
          <a:p>
            <a:r>
              <a:rPr lang="en-GB" noProof="0" dirty="0"/>
              <a:t>This is the headline.</a:t>
            </a:r>
          </a:p>
        </p:txBody>
      </p:sp>
      <p:sp>
        <p:nvSpPr>
          <p:cNvPr id="3" name="Bildplatzhalter 2"/>
          <p:cNvSpPr>
            <a:spLocks noGrp="1"/>
          </p:cNvSpPr>
          <p:nvPr>
            <p:ph type="pic" sz="quarter" idx="14"/>
          </p:nvPr>
        </p:nvSpPr>
        <p:spPr>
          <a:xfrm>
            <a:off x="323928" y="333379"/>
            <a:ext cx="3600000" cy="1439439"/>
          </a:xfrm>
        </p:spPr>
        <p:txBody>
          <a:bodyPr/>
          <a:lstStyle>
            <a:lvl1pPr marL="0" indent="0">
              <a:buNone/>
              <a:defRPr/>
            </a:lvl1pPr>
          </a:lstStyle>
          <a:p>
            <a:r>
              <a:rPr lang="de-DE"/>
              <a:t>Bild durch Klicken auf Symbol hinzufügen</a:t>
            </a:r>
            <a:endParaRPr lang="de-DE" dirty="0"/>
          </a:p>
        </p:txBody>
      </p:sp>
      <p:sp>
        <p:nvSpPr>
          <p:cNvPr id="10" name="Bildplatzhalter 2"/>
          <p:cNvSpPr>
            <a:spLocks noGrp="1"/>
          </p:cNvSpPr>
          <p:nvPr>
            <p:ph type="pic" sz="quarter" idx="15"/>
          </p:nvPr>
        </p:nvSpPr>
        <p:spPr>
          <a:xfrm>
            <a:off x="323928" y="1915025"/>
            <a:ext cx="3600000" cy="1439439"/>
          </a:xfrm>
        </p:spPr>
        <p:txBody>
          <a:bodyPr/>
          <a:lstStyle>
            <a:lvl1pPr marL="0" indent="0">
              <a:buNone/>
              <a:defRPr/>
            </a:lvl1pPr>
          </a:lstStyle>
          <a:p>
            <a:r>
              <a:rPr lang="de-DE"/>
              <a:t>Bild durch Klicken auf Symbol hinzufügen</a:t>
            </a:r>
            <a:endParaRPr lang="de-DE" dirty="0"/>
          </a:p>
        </p:txBody>
      </p:sp>
      <p:sp>
        <p:nvSpPr>
          <p:cNvPr id="11" name="Bildplatzhalter 2"/>
          <p:cNvSpPr>
            <a:spLocks noGrp="1"/>
          </p:cNvSpPr>
          <p:nvPr>
            <p:ph type="pic" sz="quarter" idx="16"/>
          </p:nvPr>
        </p:nvSpPr>
        <p:spPr>
          <a:xfrm>
            <a:off x="323928" y="3496671"/>
            <a:ext cx="3600000" cy="1439439"/>
          </a:xfrm>
        </p:spPr>
        <p:txBody>
          <a:bodyPr/>
          <a:lstStyle>
            <a:lvl1pPr marL="0" indent="0">
              <a:buNone/>
              <a:defRPr/>
            </a:lvl1pPr>
          </a:lstStyle>
          <a:p>
            <a:r>
              <a:rPr lang="de-DE"/>
              <a:t>Bild durch Klicken auf Symbol hinzufügen</a:t>
            </a:r>
            <a:endParaRPr lang="de-DE" dirty="0"/>
          </a:p>
        </p:txBody>
      </p:sp>
      <p:sp>
        <p:nvSpPr>
          <p:cNvPr id="12" name="Bildplatzhalter 2"/>
          <p:cNvSpPr>
            <a:spLocks noGrp="1"/>
          </p:cNvSpPr>
          <p:nvPr>
            <p:ph type="pic" sz="quarter" idx="17"/>
          </p:nvPr>
        </p:nvSpPr>
        <p:spPr>
          <a:xfrm>
            <a:off x="323928" y="5078317"/>
            <a:ext cx="3600000" cy="1439439"/>
          </a:xfrm>
        </p:spPr>
        <p:txBody>
          <a:bodyPr/>
          <a:lstStyle>
            <a:lvl1pPr marL="0" indent="0">
              <a:buNone/>
              <a:defRPr/>
            </a:lvl1pPr>
          </a:lstStyle>
          <a:p>
            <a:r>
              <a:rPr lang="de-DE"/>
              <a:t>Bild durch Klicken auf Symbol hinzufügen</a:t>
            </a:r>
            <a:endParaRPr lang="de-DE" dirty="0"/>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150" y="6197636"/>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452022"/>
      </p:ext>
    </p:extLst>
  </p:cSld>
  <p:clrMapOvr>
    <a:masterClrMapping/>
  </p:clrMapOvr>
  <p:hf hdr="0"/>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Titelfolie_4 MAG">
    <p:spTree>
      <p:nvGrpSpPr>
        <p:cNvPr id="1" name=""/>
        <p:cNvGrpSpPr/>
        <p:nvPr/>
      </p:nvGrpSpPr>
      <p:grpSpPr>
        <a:xfrm>
          <a:off x="0" y="0"/>
          <a:ext cx="0" cy="0"/>
          <a:chOff x="0" y="0"/>
          <a:chExt cx="0" cy="0"/>
        </a:xfrm>
      </p:grpSpPr>
      <p:sp>
        <p:nvSpPr>
          <p:cNvPr id="6" name="Rechteck 5"/>
          <p:cNvSpPr/>
          <p:nvPr/>
        </p:nvSpPr>
        <p:spPr>
          <a:xfrm>
            <a:off x="8275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rgbClr val="F9AE00"/>
              </a:solidFill>
            </a:endParaRPr>
          </a:p>
        </p:txBody>
      </p:sp>
      <p:sp>
        <p:nvSpPr>
          <p:cNvPr id="5" name="Textplatzhalter 4"/>
          <p:cNvSpPr>
            <a:spLocks noGrp="1"/>
          </p:cNvSpPr>
          <p:nvPr>
            <p:ph type="body" sz="quarter" idx="10" hasCustomPrompt="1"/>
          </p:nvPr>
        </p:nvSpPr>
        <p:spPr>
          <a:xfrm>
            <a:off x="1044178" y="3933243"/>
            <a:ext cx="4535934" cy="323851"/>
          </a:xfrm>
          <a:prstGeom prst="rect">
            <a:avLst/>
          </a:prstGeom>
        </p:spPr>
        <p:txBody>
          <a:bodyPr>
            <a:noAutofit/>
          </a:bodyPr>
          <a:lstStyle>
            <a:lvl1pPr marL="0" indent="0">
              <a:buNone/>
              <a:defRPr sz="1600" b="0" i="0">
                <a:solidFill>
                  <a:schemeClr val="accent1"/>
                </a:solidFill>
              </a:defRPr>
            </a:lvl1pPr>
          </a:lstStyle>
          <a:p>
            <a:pPr lvl="0"/>
            <a:r>
              <a:rPr lang="en-GB" noProof="0" dirty="0"/>
              <a:t>This is the </a:t>
            </a:r>
            <a:r>
              <a:rPr lang="en-GB" noProof="0" dirty="0" err="1"/>
              <a:t>subheadline</a:t>
            </a:r>
            <a:r>
              <a:rPr lang="en-GB" noProof="0" dirty="0"/>
              <a:t>.</a:t>
            </a:r>
          </a:p>
        </p:txBody>
      </p:sp>
      <p:sp>
        <p:nvSpPr>
          <p:cNvPr id="8" name="Titel 7"/>
          <p:cNvSpPr>
            <a:spLocks noGrp="1"/>
          </p:cNvSpPr>
          <p:nvPr>
            <p:ph type="title" hasCustomPrompt="1"/>
          </p:nvPr>
        </p:nvSpPr>
        <p:spPr>
          <a:xfrm>
            <a:off x="1043608" y="2816747"/>
            <a:ext cx="4536000" cy="1008112"/>
          </a:xfrm>
        </p:spPr>
        <p:txBody>
          <a:bodyPr>
            <a:noAutofit/>
          </a:bodyPr>
          <a:lstStyle>
            <a:lvl1pPr marL="0" indent="0">
              <a:lnSpc>
                <a:spcPct val="100000"/>
              </a:lnSpc>
              <a:defRPr sz="3600"/>
            </a:lvl1pPr>
          </a:lstStyle>
          <a:p>
            <a:r>
              <a:rPr lang="en-GB" noProof="0" dirty="0"/>
              <a:t>This is the Headline.</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150" y="6197636"/>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6447288"/>
      </p:ext>
    </p:extLst>
  </p:cSld>
  <p:clrMapOvr>
    <a:masterClrMapping/>
  </p:clrMapOvr>
  <p:hf hdr="0"/>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Titelfolie_5 MAG">
    <p:spTree>
      <p:nvGrpSpPr>
        <p:cNvPr id="1" name=""/>
        <p:cNvGrpSpPr/>
        <p:nvPr/>
      </p:nvGrpSpPr>
      <p:grpSpPr>
        <a:xfrm>
          <a:off x="0" y="0"/>
          <a:ext cx="0" cy="0"/>
          <a:chOff x="0" y="0"/>
          <a:chExt cx="0" cy="0"/>
        </a:xfrm>
      </p:grpSpPr>
      <p:sp>
        <p:nvSpPr>
          <p:cNvPr id="3" name="Bildplatzhalter 2"/>
          <p:cNvSpPr>
            <a:spLocks noGrp="1"/>
          </p:cNvSpPr>
          <p:nvPr>
            <p:ph type="pic" sz="quarter" idx="14"/>
          </p:nvPr>
        </p:nvSpPr>
        <p:spPr>
          <a:xfrm>
            <a:off x="323528" y="1340768"/>
            <a:ext cx="8496300" cy="4464050"/>
          </a:xfrm>
        </p:spPr>
        <p:txBody>
          <a:bodyPr/>
          <a:lstStyle/>
          <a:p>
            <a:r>
              <a:rPr lang="de-DE"/>
              <a:t>Bild durch Klicken auf Symbol hinzufügen</a:t>
            </a:r>
            <a:endParaRPr lang="de-DE" dirty="0"/>
          </a:p>
        </p:txBody>
      </p:sp>
      <p:sp>
        <p:nvSpPr>
          <p:cNvPr id="9" name="Titel 2"/>
          <p:cNvSpPr>
            <a:spLocks noGrp="1"/>
          </p:cNvSpPr>
          <p:nvPr>
            <p:ph type="title" hasCustomPrompt="1"/>
          </p:nvPr>
        </p:nvSpPr>
        <p:spPr>
          <a:xfrm>
            <a:off x="1043608" y="3645024"/>
            <a:ext cx="7776542" cy="1008112"/>
          </a:xfrm>
          <a:solidFill>
            <a:srgbClr val="FFFFFF">
              <a:alpha val="87843"/>
            </a:srgbClr>
          </a:solidFill>
        </p:spPr>
        <p:txBody>
          <a:bodyPr>
            <a:noAutofit/>
          </a:bodyPr>
          <a:lstStyle>
            <a:lvl1pPr>
              <a:defRPr sz="3600"/>
            </a:lvl1pPr>
          </a:lstStyle>
          <a:p>
            <a:pPr indent="179388"/>
            <a:r>
              <a:rPr lang="en-GB" noProof="0" dirty="0"/>
              <a:t>This is the Headline.</a:t>
            </a:r>
          </a:p>
        </p:txBody>
      </p:sp>
      <p:sp>
        <p:nvSpPr>
          <p:cNvPr id="12" name="Textplatzhalter 4"/>
          <p:cNvSpPr>
            <a:spLocks noGrp="1"/>
          </p:cNvSpPr>
          <p:nvPr>
            <p:ph type="body" sz="quarter" idx="10" hasCustomPrompt="1"/>
          </p:nvPr>
        </p:nvSpPr>
        <p:spPr>
          <a:xfrm>
            <a:off x="1043608" y="4653323"/>
            <a:ext cx="7776542" cy="323851"/>
          </a:xfrm>
          <a:prstGeom prst="rect">
            <a:avLst/>
          </a:prstGeom>
          <a:solidFill>
            <a:srgbClr val="FFFFFF">
              <a:alpha val="87843"/>
            </a:srgbClr>
          </a:solidFill>
        </p:spPr>
        <p:txBody>
          <a:bodyPr vert="horz" lIns="0" tIns="0" rIns="0" bIns="0" rtlCol="0" anchor="t" anchorCtr="0">
            <a:noAutofit/>
          </a:bodyPr>
          <a:lstStyle>
            <a:lvl1pPr marL="0" indent="182563">
              <a:buNone/>
              <a:defRPr lang="de-DE" sz="1600" b="0" dirty="0">
                <a:solidFill>
                  <a:schemeClr val="accent1"/>
                </a:solidFill>
              </a:defRPr>
            </a:lvl1pPr>
          </a:lstStyle>
          <a:p>
            <a:pPr lvl="0"/>
            <a:r>
              <a:rPr lang="en-GB" noProof="0" dirty="0"/>
              <a:t>This is the </a:t>
            </a:r>
            <a:r>
              <a:rPr lang="en-GB" noProof="0" dirty="0" err="1"/>
              <a:t>subheadline</a:t>
            </a:r>
            <a:r>
              <a:rPr lang="en-GB" noProof="0" dirty="0"/>
              <a:t>.</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150" y="6197636"/>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5" hasCustomPrompt="1"/>
          </p:nvPr>
        </p:nvSpPr>
        <p:spPr>
          <a:xfrm>
            <a:off x="827584" y="3645172"/>
            <a:ext cx="72000" cy="1332000"/>
          </a:xfrm>
          <a:solidFill>
            <a:schemeClr val="accent2"/>
          </a:solidFill>
        </p:spPr>
        <p:txBody>
          <a:bodyPr/>
          <a:lstStyle>
            <a:lvl1pPr marL="0" indent="0">
              <a:buNone/>
              <a:defRPr baseline="0"/>
            </a:lvl1pPr>
          </a:lstStyle>
          <a:p>
            <a:pPr lvl="0"/>
            <a:r>
              <a:rPr lang="de-DE" dirty="0"/>
              <a:t> </a:t>
            </a:r>
            <a:endParaRPr lang="en-GB" dirty="0"/>
          </a:p>
        </p:txBody>
      </p:sp>
    </p:spTree>
    <p:extLst>
      <p:ext uri="{BB962C8B-B14F-4D97-AF65-F5344CB8AC3E}">
        <p14:creationId xmlns:p14="http://schemas.microsoft.com/office/powerpoint/2010/main" val="2779229369"/>
      </p:ext>
    </p:extLst>
  </p:cSld>
  <p:clrMapOvr>
    <a:masterClrMapping/>
  </p:clrMapOvr>
  <p:hf hdr="0"/>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Kapiteltrenner">
    <p:spTree>
      <p:nvGrpSpPr>
        <p:cNvPr id="1" name=""/>
        <p:cNvGrpSpPr/>
        <p:nvPr/>
      </p:nvGrpSpPr>
      <p:grpSpPr>
        <a:xfrm>
          <a:off x="0" y="0"/>
          <a:ext cx="0" cy="0"/>
          <a:chOff x="0" y="0"/>
          <a:chExt cx="0" cy="0"/>
        </a:xfrm>
      </p:grpSpPr>
      <p:sp>
        <p:nvSpPr>
          <p:cNvPr id="7" name="Bildplatzhalter 2"/>
          <p:cNvSpPr>
            <a:spLocks noGrp="1"/>
          </p:cNvSpPr>
          <p:nvPr>
            <p:ph type="pic" sz="quarter" idx="14"/>
          </p:nvPr>
        </p:nvSpPr>
        <p:spPr>
          <a:xfrm>
            <a:off x="323850" y="1341438"/>
            <a:ext cx="8496300" cy="4464050"/>
          </a:xfrm>
        </p:spPr>
        <p:txBody>
          <a:bodyPr/>
          <a:lstStyle/>
          <a:p>
            <a:r>
              <a:rPr lang="de-DE"/>
              <a:t>Bild durch Klicken auf Symbol hinzufügen</a:t>
            </a:r>
            <a:endParaRPr lang="de-DE" dirty="0"/>
          </a:p>
        </p:txBody>
      </p:sp>
      <p:sp>
        <p:nvSpPr>
          <p:cNvPr id="10" name="Titel 2"/>
          <p:cNvSpPr>
            <a:spLocks noGrp="1"/>
          </p:cNvSpPr>
          <p:nvPr>
            <p:ph type="title" hasCustomPrompt="1"/>
          </p:nvPr>
        </p:nvSpPr>
        <p:spPr>
          <a:xfrm>
            <a:off x="1043608" y="2168105"/>
            <a:ext cx="7776542" cy="1008112"/>
          </a:xfrm>
          <a:solidFill>
            <a:srgbClr val="FFFFFF">
              <a:alpha val="87843"/>
            </a:srgbClr>
          </a:solidFill>
        </p:spPr>
        <p:txBody>
          <a:bodyPr>
            <a:noAutofit/>
          </a:bodyPr>
          <a:lstStyle>
            <a:lvl1pPr>
              <a:defRPr sz="3600"/>
            </a:lvl1pPr>
          </a:lstStyle>
          <a:p>
            <a:pPr indent="179388"/>
            <a:r>
              <a:rPr lang="en-GB" noProof="0" dirty="0"/>
              <a:t>This is the Headline.</a:t>
            </a:r>
          </a:p>
        </p:txBody>
      </p:sp>
      <p:sp>
        <p:nvSpPr>
          <p:cNvPr id="11" name="Textplatzhalter 4"/>
          <p:cNvSpPr>
            <a:spLocks noGrp="1"/>
          </p:cNvSpPr>
          <p:nvPr>
            <p:ph type="body" sz="quarter" idx="10" hasCustomPrompt="1"/>
          </p:nvPr>
        </p:nvSpPr>
        <p:spPr>
          <a:xfrm>
            <a:off x="1043608" y="3176404"/>
            <a:ext cx="7776542" cy="323851"/>
          </a:xfrm>
          <a:prstGeom prst="rect">
            <a:avLst/>
          </a:prstGeom>
          <a:solidFill>
            <a:srgbClr val="FFFFFF">
              <a:alpha val="87843"/>
            </a:srgbClr>
          </a:solidFill>
        </p:spPr>
        <p:txBody>
          <a:bodyPr vert="horz" lIns="0" tIns="0" rIns="0" bIns="0" rtlCol="0" anchor="t" anchorCtr="0">
            <a:noAutofit/>
          </a:bodyPr>
          <a:lstStyle>
            <a:lvl1pPr marL="0" indent="182563">
              <a:buNone/>
              <a:defRPr lang="de-DE" sz="1600" b="0" dirty="0">
                <a:solidFill>
                  <a:schemeClr val="accent1"/>
                </a:solidFill>
              </a:defRPr>
            </a:lvl1pPr>
          </a:lstStyle>
          <a:p>
            <a:pPr lvl="0"/>
            <a:r>
              <a:rPr lang="en-GB" noProof="0" dirty="0"/>
              <a:t>This is the </a:t>
            </a:r>
            <a:r>
              <a:rPr lang="en-GB" noProof="0" dirty="0" err="1"/>
              <a:t>subheadline</a:t>
            </a:r>
            <a:r>
              <a:rPr lang="en-GB" noProof="0" dirty="0"/>
              <a:t>.</a:t>
            </a:r>
          </a:p>
        </p:txBody>
      </p:sp>
      <p:pic>
        <p:nvPicPr>
          <p:cNvPr id="9" name="Picture 4"/>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2"/>
          <a:stretch/>
        </p:blipFill>
        <p:spPr bwMode="auto">
          <a:xfrm>
            <a:off x="6804248" y="6348081"/>
            <a:ext cx="2016000" cy="17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5"/>
          <p:cNvSpPr/>
          <p:nvPr/>
        </p:nvSpPr>
        <p:spPr>
          <a:xfrm>
            <a:off x="827591" y="2168105"/>
            <a:ext cx="73059" cy="1332148"/>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rgbClr val="F9AE00"/>
              </a:solidFill>
            </a:endParaRPr>
          </a:p>
        </p:txBody>
      </p:sp>
      <p:sp>
        <p:nvSpPr>
          <p:cNvPr id="14" name="Content Placeholder 3"/>
          <p:cNvSpPr>
            <a:spLocks noGrp="1"/>
          </p:cNvSpPr>
          <p:nvPr>
            <p:ph sz="quarter" idx="15" hasCustomPrompt="1"/>
          </p:nvPr>
        </p:nvSpPr>
        <p:spPr>
          <a:xfrm>
            <a:off x="827584" y="2168860"/>
            <a:ext cx="72000" cy="1332000"/>
          </a:xfrm>
          <a:solidFill>
            <a:schemeClr val="accent2"/>
          </a:solidFill>
        </p:spPr>
        <p:txBody>
          <a:bodyPr/>
          <a:lstStyle>
            <a:lvl1pPr marL="0" indent="0">
              <a:buNone/>
              <a:defRPr baseline="0"/>
            </a:lvl1pPr>
          </a:lstStyle>
          <a:p>
            <a:pPr lvl="0"/>
            <a:r>
              <a:rPr lang="de-DE" dirty="0"/>
              <a:t> </a:t>
            </a:r>
            <a:endParaRPr lang="en-GB" dirty="0"/>
          </a:p>
        </p:txBody>
      </p:sp>
    </p:spTree>
    <p:extLst>
      <p:ext uri="{BB962C8B-B14F-4D97-AF65-F5344CB8AC3E}">
        <p14:creationId xmlns:p14="http://schemas.microsoft.com/office/powerpoint/2010/main" val="1187162694"/>
      </p:ext>
    </p:extLst>
  </p:cSld>
  <p:clrMapOvr>
    <a:masterClrMapping/>
  </p:clrMapOvr>
  <p:hf hdr="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6" name="Titel 5"/>
          <p:cNvSpPr>
            <a:spLocks noGrp="1"/>
          </p:cNvSpPr>
          <p:nvPr>
            <p:ph type="title" hasCustomPrompt="1"/>
          </p:nvPr>
        </p:nvSpPr>
        <p:spPr/>
        <p:txBody>
          <a:bodyPr/>
          <a:lstStyle>
            <a:lvl1pPr>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r>
              <a:rPr lang="en-GB" noProof="0" dirty="0"/>
              <a:t>.</a:t>
            </a:r>
          </a:p>
        </p:txBody>
      </p:sp>
      <p:sp>
        <p:nvSpPr>
          <p:cNvPr id="9" name="Inhaltsplatzhalter 2"/>
          <p:cNvSpPr>
            <a:spLocks noGrp="1"/>
          </p:cNvSpPr>
          <p:nvPr>
            <p:ph idx="1"/>
          </p:nvPr>
        </p:nvSpPr>
        <p:spPr>
          <a:xfrm>
            <a:off x="323850" y="1341439"/>
            <a:ext cx="7056438" cy="4464051"/>
          </a:xfrm>
        </p:spPr>
        <p:txBody>
          <a:bodyPr/>
          <a:lstStyle>
            <a:lvl1pPr marL="212725" marR="0"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lvl1pPr>
            <a:lvl2pPr marL="395288" marR="0" indent="-179388" algn="l" defTabSz="914400" rtl="0" eaLnBrk="0" fontAlgn="base" latinLnBrk="0" hangingPunct="0">
              <a:lnSpc>
                <a:spcPct val="130000"/>
              </a:lnSpc>
              <a:spcBef>
                <a:spcPct val="0"/>
              </a:spcBef>
              <a:spcAft>
                <a:spcPct val="0"/>
              </a:spcAft>
              <a:buClr>
                <a:srgbClr val="0E4171"/>
              </a:buClr>
              <a:buSzTx/>
              <a:buFont typeface="Arial" pitchFamily="34" charset="0"/>
              <a:buChar char="▪"/>
              <a:tabLst/>
              <a:defRPr/>
            </a:lvl2pPr>
            <a:lvl3pPr marL="485775" marR="0" indent="-142875" algn="l" defTabSz="914400" rtl="0" eaLnBrk="0" fontAlgn="base" latinLnBrk="0" hangingPunct="0">
              <a:lnSpc>
                <a:spcPct val="130000"/>
              </a:lnSpc>
              <a:spcBef>
                <a:spcPct val="0"/>
              </a:spcBef>
              <a:spcAft>
                <a:spcPct val="0"/>
              </a:spcAft>
              <a:buClr>
                <a:srgbClr val="0E4171"/>
              </a:buClr>
              <a:buSzTx/>
              <a:buFont typeface="Arial" pitchFamily="34" charset="0"/>
              <a:buChar char="▪"/>
              <a:tabLst/>
              <a:defRPr/>
            </a:lvl3pPr>
            <a:lvl4pPr marL="485775" marR="0" indent="-142875" algn="l" defTabSz="914400" rtl="0" eaLnBrk="0" fontAlgn="base" latinLnBrk="0" hangingPunct="0">
              <a:lnSpc>
                <a:spcPct val="130000"/>
              </a:lnSpc>
              <a:spcBef>
                <a:spcPct val="0"/>
              </a:spcBef>
              <a:spcAft>
                <a:spcPct val="0"/>
              </a:spcAft>
              <a:buClr>
                <a:srgbClr val="0E4171"/>
              </a:buClr>
              <a:buSzTx/>
              <a:buFont typeface="Arial" pitchFamily="34" charset="0"/>
              <a:buChar char="▪"/>
              <a:tabLst/>
              <a:defRPr/>
            </a:lvl4pPr>
          </a:lstStyle>
          <a:p>
            <a:pPr marL="212725" marR="0" lvl="0"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pPr>
            <a:r>
              <a:rPr kumimoji="0" lang="de-DE" sz="1400" b="1" i="0" u="none" strike="noStrike" kern="1000" cap="none" spc="0" normalizeH="0" baseline="0" noProof="0">
                <a:ln>
                  <a:noFill/>
                </a:ln>
                <a:solidFill>
                  <a:srgbClr val="555555"/>
                </a:solidFill>
                <a:effectLst/>
                <a:uLnTx/>
                <a:uFillTx/>
                <a:latin typeface="+mn-lt"/>
              </a:rPr>
              <a:t>Textmasterformat bearbeiten</a:t>
            </a:r>
          </a:p>
          <a:p>
            <a:pPr marL="212725" marR="0" lvl="1"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pPr>
            <a:r>
              <a:rPr kumimoji="0" lang="de-DE" sz="1400" b="1" i="0" u="none" strike="noStrike" kern="1000" cap="none" spc="0" normalizeH="0" baseline="0" noProof="0">
                <a:ln>
                  <a:noFill/>
                </a:ln>
                <a:solidFill>
                  <a:srgbClr val="555555"/>
                </a:solidFill>
                <a:effectLst/>
                <a:uLnTx/>
                <a:uFillTx/>
                <a:latin typeface="+mn-lt"/>
              </a:rPr>
              <a:t>Zweite Ebene</a:t>
            </a:r>
          </a:p>
          <a:p>
            <a:pPr marL="212725" marR="0" lvl="2"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pPr>
            <a:r>
              <a:rPr kumimoji="0" lang="de-DE" sz="1400" b="1" i="0" u="none" strike="noStrike" kern="1000" cap="none" spc="0" normalizeH="0" baseline="0" noProof="0">
                <a:ln>
                  <a:noFill/>
                </a:ln>
                <a:solidFill>
                  <a:srgbClr val="555555"/>
                </a:solidFill>
                <a:effectLst/>
                <a:uLnTx/>
                <a:uFillTx/>
                <a:latin typeface="+mn-lt"/>
              </a:rPr>
              <a:t>Dritte Ebene</a:t>
            </a:r>
          </a:p>
          <a:p>
            <a:pPr marL="212725" marR="0" lvl="3"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pPr>
            <a:r>
              <a:rPr kumimoji="0" lang="de-DE" sz="1400" b="1" i="0" u="none" strike="noStrike" kern="1000" cap="none" spc="0" normalizeH="0" baseline="0" noProof="0">
                <a:ln>
                  <a:noFill/>
                </a:ln>
                <a:solidFill>
                  <a:srgbClr val="555555"/>
                </a:solidFill>
                <a:effectLst/>
                <a:uLnTx/>
                <a:uFillTx/>
                <a:latin typeface="+mn-lt"/>
              </a:rPr>
              <a:t>Vierte Ebene</a:t>
            </a:r>
          </a:p>
        </p:txBody>
      </p:sp>
    </p:spTree>
    <p:extLst>
      <p:ext uri="{BB962C8B-B14F-4D97-AF65-F5344CB8AC3E}">
        <p14:creationId xmlns:p14="http://schemas.microsoft.com/office/powerpoint/2010/main" val="907736992"/>
      </p:ext>
    </p:extLst>
  </p:cSld>
  <p:clrMapOvr>
    <a:masterClrMapping/>
  </p:clrMapOvr>
  <p:hf hdr="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Bild u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r>
              <a:rPr lang="en-GB" noProof="0" dirty="0"/>
              <a:t>.</a:t>
            </a:r>
          </a:p>
        </p:txBody>
      </p:sp>
      <p:sp>
        <p:nvSpPr>
          <p:cNvPr id="5" name="Inhaltsplatzhalter 4"/>
          <p:cNvSpPr>
            <a:spLocks noGrp="1"/>
          </p:cNvSpPr>
          <p:nvPr>
            <p:ph sz="quarter" idx="13"/>
          </p:nvPr>
        </p:nvSpPr>
        <p:spPr>
          <a:xfrm>
            <a:off x="323853" y="1341439"/>
            <a:ext cx="4176713" cy="4464051"/>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1" name="Inhaltsplatzhalter 4"/>
          <p:cNvSpPr>
            <a:spLocks noGrp="1"/>
          </p:cNvSpPr>
          <p:nvPr>
            <p:ph sz="quarter" idx="14"/>
          </p:nvPr>
        </p:nvSpPr>
        <p:spPr>
          <a:xfrm>
            <a:off x="4643441" y="1341439"/>
            <a:ext cx="4176711" cy="4464051"/>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2027029386"/>
      </p:ext>
    </p:extLst>
  </p:cSld>
  <p:clrMapOvr>
    <a:masterClrMapping/>
  </p:clrMapOvr>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2.emf"/><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slideLayout" Target="../slideLayouts/slideLayout8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image" Target="../media/image2.emf"/><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26" Type="http://schemas.openxmlformats.org/officeDocument/2006/relationships/slideLayout" Target="../slideLayouts/slideLayout111.xml"/><Relationship Id="rId3" Type="http://schemas.openxmlformats.org/officeDocument/2006/relationships/slideLayout" Target="../slideLayouts/slideLayout88.xml"/><Relationship Id="rId21" Type="http://schemas.openxmlformats.org/officeDocument/2006/relationships/slideLayout" Target="../slideLayouts/slideLayout106.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slideLayout" Target="../slideLayouts/slideLayout110.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29" Type="http://schemas.openxmlformats.org/officeDocument/2006/relationships/slideLayout" Target="../slideLayouts/slideLayout114.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slideLayout" Target="../slideLayouts/slideLayout109.xml"/><Relationship Id="rId32" Type="http://schemas.openxmlformats.org/officeDocument/2006/relationships/image" Target="../media/image2.emf"/><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slideLayout" Target="../slideLayouts/slideLayout108.xml"/><Relationship Id="rId28" Type="http://schemas.openxmlformats.org/officeDocument/2006/relationships/slideLayout" Target="../slideLayouts/slideLayout113.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31" Type="http://schemas.openxmlformats.org/officeDocument/2006/relationships/theme" Target="../theme/theme3.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 Id="rId27" Type="http://schemas.openxmlformats.org/officeDocument/2006/relationships/slideLayout" Target="../slideLayouts/slideLayout112.xml"/><Relationship Id="rId30"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5000" y="504092"/>
            <a:ext cx="8457647" cy="1186596"/>
          </a:xfrm>
          <a:prstGeom prst="rect">
            <a:avLst/>
          </a:prstGeom>
        </p:spPr>
        <p:txBody>
          <a:bodyPr vert="horz" lIns="0" tIns="0" rIns="0" bIns="0" rtlCol="0" anchor="t" anchorCtr="0">
            <a:noAutofit/>
          </a:bodyPr>
          <a:lstStyle/>
          <a:p>
            <a:r>
              <a:rPr lang="de-DE"/>
              <a:t>Mastertitelformat bearbeiten</a:t>
            </a:r>
            <a:endParaRPr lang="en-GB" noProof="0" dirty="0"/>
          </a:p>
        </p:txBody>
      </p:sp>
      <p:sp>
        <p:nvSpPr>
          <p:cNvPr id="3" name="Text Placeholder 2"/>
          <p:cNvSpPr>
            <a:spLocks noGrp="1"/>
          </p:cNvSpPr>
          <p:nvPr>
            <p:ph type="body" idx="1"/>
          </p:nvPr>
        </p:nvSpPr>
        <p:spPr>
          <a:xfrm>
            <a:off x="405000" y="1770188"/>
            <a:ext cx="8457647" cy="4325815"/>
          </a:xfrm>
          <a:prstGeom prst="rect">
            <a:avLst/>
          </a:prstGeom>
        </p:spPr>
        <p:txBody>
          <a:bodyPr vert="horz" lIns="0" tIns="0" rIns="0" bIns="0" rtlCol="0">
            <a:noAutofit/>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 name="Date Placeholder 3"/>
          <p:cNvSpPr>
            <a:spLocks noGrp="1"/>
          </p:cNvSpPr>
          <p:nvPr>
            <p:ph type="dt" sz="half" idx="2"/>
          </p:nvPr>
        </p:nvSpPr>
        <p:spPr>
          <a:xfrm>
            <a:off x="592930" y="6579086"/>
            <a:ext cx="470060" cy="216000"/>
          </a:xfrm>
          <a:prstGeom prst="rect">
            <a:avLst/>
          </a:prstGeom>
        </p:spPr>
        <p:txBody>
          <a:bodyPr vert="horz" lIns="0" tIns="0" rIns="0" bIns="0" rtlCol="0" anchor="t" anchorCtr="0"/>
          <a:lstStyle>
            <a:lvl1pPr algn="l">
              <a:defRPr sz="750">
                <a:solidFill>
                  <a:schemeClr val="tx2"/>
                </a:solidFill>
              </a:defRPr>
            </a:lvl1pPr>
          </a:lstStyle>
          <a:p>
            <a:r>
              <a:rPr lang="de-DE">
                <a:solidFill>
                  <a:srgbClr val="434342"/>
                </a:solidFill>
              </a:rPr>
              <a:t>09.05.2017</a:t>
            </a:r>
            <a:endParaRPr lang="en-GB" dirty="0">
              <a:solidFill>
                <a:srgbClr val="434342"/>
              </a:solidFill>
            </a:endParaRPr>
          </a:p>
        </p:txBody>
      </p:sp>
      <p:sp>
        <p:nvSpPr>
          <p:cNvPr id="5" name="Footer Placeholder 4"/>
          <p:cNvSpPr>
            <a:spLocks noGrp="1"/>
          </p:cNvSpPr>
          <p:nvPr>
            <p:ph type="ftr" sz="quarter" idx="3"/>
          </p:nvPr>
        </p:nvSpPr>
        <p:spPr>
          <a:xfrm>
            <a:off x="1131571" y="6579086"/>
            <a:ext cx="6312218" cy="216000"/>
          </a:xfrm>
          <a:prstGeom prst="rect">
            <a:avLst/>
          </a:prstGeom>
        </p:spPr>
        <p:txBody>
          <a:bodyPr vert="horz" lIns="0" tIns="0" rIns="0" bIns="0" rtlCol="0" anchor="t" anchorCtr="0"/>
          <a:lstStyle>
            <a:lvl1pPr algn="l">
              <a:defRPr sz="750">
                <a:solidFill>
                  <a:schemeClr val="tx2"/>
                </a:solidFill>
              </a:defRPr>
            </a:lvl1p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4"/>
          </p:nvPr>
        </p:nvSpPr>
        <p:spPr>
          <a:xfrm>
            <a:off x="405000" y="6579087"/>
            <a:ext cx="157708" cy="216000"/>
          </a:xfrm>
          <a:prstGeom prst="rect">
            <a:avLst/>
          </a:prstGeom>
        </p:spPr>
        <p:txBody>
          <a:bodyPr vert="horz" lIns="0" tIns="0" rIns="0" bIns="0" rtlCol="0" anchor="t" anchorCtr="0"/>
          <a:lstStyle>
            <a:lvl1pPr algn="l">
              <a:defRPr sz="750">
                <a:solidFill>
                  <a:schemeClr val="tx2"/>
                </a:solidFill>
              </a:defRPr>
            </a:lvl1pPr>
          </a:lstStyle>
          <a:p>
            <a:fld id="{BD5CE54B-C29A-4A25-9174-59FEA10EAC97}" type="slidenum">
              <a:rPr lang="en-GB" smtClean="0">
                <a:solidFill>
                  <a:srgbClr val="434342"/>
                </a:solidFill>
              </a:rPr>
              <a:pPr/>
              <a:t>‹#›</a:t>
            </a:fld>
            <a:endParaRPr lang="en-GB" dirty="0">
              <a:solidFill>
                <a:srgbClr val="434342"/>
              </a:solidFill>
            </a:endParaRPr>
          </a:p>
        </p:txBody>
      </p:sp>
      <p:pic>
        <p:nvPicPr>
          <p:cNvPr id="11" name="Picture 10"/>
          <p:cNvPicPr>
            <a:picLocks noChangeAspect="1"/>
          </p:cNvPicPr>
          <p:nvPr/>
        </p:nvPicPr>
        <p:blipFill>
          <a:blip r:embed="rId58"/>
          <a:stretch>
            <a:fillRect/>
          </a:stretch>
        </p:blipFill>
        <p:spPr>
          <a:xfrm>
            <a:off x="7792046" y="6444732"/>
            <a:ext cx="1075134" cy="242550"/>
          </a:xfrm>
          <a:prstGeom prst="rect">
            <a:avLst/>
          </a:prstGeom>
        </p:spPr>
      </p:pic>
    </p:spTree>
    <p:extLst>
      <p:ext uri="{BB962C8B-B14F-4D97-AF65-F5344CB8AC3E}">
        <p14:creationId xmlns:p14="http://schemas.microsoft.com/office/powerpoint/2010/main" val="1508716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Lst>
  <p:hf hdr="0"/>
  <p:txStyles>
    <p:titleStyle>
      <a:lvl1pPr algn="l" defTabSz="914400" rtl="0" eaLnBrk="1" latinLnBrk="0" hangingPunct="1">
        <a:lnSpc>
          <a:spcPct val="90000"/>
        </a:lnSpc>
        <a:spcBef>
          <a:spcPct val="0"/>
        </a:spcBef>
        <a:buNone/>
        <a:defRPr sz="2800" b="1" kern="1200" cap="all" baseline="0">
          <a:solidFill>
            <a:schemeClr val="tx2"/>
          </a:solidFill>
          <a:latin typeface="+mj-lt"/>
          <a:ea typeface="+mj-ea"/>
          <a:cs typeface="+mj-cs"/>
        </a:defRPr>
      </a:lvl1pPr>
    </p:titleStyle>
    <p:bodyStyle>
      <a:lvl1pPr marL="0" indent="0" algn="l" defTabSz="914400" rtl="0" eaLnBrk="1" latinLnBrk="0" hangingPunct="1">
        <a:lnSpc>
          <a:spcPct val="90000"/>
        </a:lnSpc>
        <a:spcBef>
          <a:spcPts val="1200"/>
        </a:spcBef>
        <a:buFontTx/>
        <a:buNone/>
        <a:defRPr sz="1500" kern="1200">
          <a:solidFill>
            <a:schemeClr val="tx1"/>
          </a:solidFill>
          <a:latin typeface="+mn-lt"/>
          <a:ea typeface="+mn-ea"/>
          <a:cs typeface="+mn-cs"/>
        </a:defRPr>
      </a:lvl1pPr>
      <a:lvl2pPr marL="198000" indent="-130175" algn="l" defTabSz="914400" rtl="0" eaLnBrk="1" latinLnBrk="0" hangingPunct="1">
        <a:lnSpc>
          <a:spcPct val="90000"/>
        </a:lnSpc>
        <a:spcBef>
          <a:spcPts val="600"/>
        </a:spcBef>
        <a:buSzPct val="110000"/>
        <a:buFont typeface="Arial" panose="020B0604020202020204" pitchFamily="34" charset="0"/>
        <a:buChar char="•"/>
        <a:defRPr sz="1500" kern="1200">
          <a:solidFill>
            <a:schemeClr val="tx1"/>
          </a:solidFill>
          <a:latin typeface="+mn-lt"/>
          <a:ea typeface="+mn-ea"/>
          <a:cs typeface="+mn-cs"/>
        </a:defRPr>
      </a:lvl2pPr>
      <a:lvl3pPr marL="315913" indent="-126000" algn="l" defTabSz="914400" rtl="0" eaLnBrk="1" latinLnBrk="0" hangingPunct="1">
        <a:lnSpc>
          <a:spcPct val="90000"/>
        </a:lnSpc>
        <a:spcBef>
          <a:spcPts val="600"/>
        </a:spcBef>
        <a:buSzPct val="110000"/>
        <a:buFont typeface="Arial" panose="020B0604020202020204" pitchFamily="34" charset="0"/>
        <a:buChar char="•"/>
        <a:defRPr sz="1500" kern="1200">
          <a:solidFill>
            <a:schemeClr val="tx1"/>
          </a:solidFill>
          <a:latin typeface="+mn-lt"/>
          <a:ea typeface="+mn-ea"/>
          <a:cs typeface="+mn-cs"/>
        </a:defRPr>
      </a:lvl3pPr>
      <a:lvl4pPr marL="433388" indent="-126000" algn="l" defTabSz="914400" rtl="0" eaLnBrk="1" latinLnBrk="0" hangingPunct="1">
        <a:lnSpc>
          <a:spcPct val="90000"/>
        </a:lnSpc>
        <a:spcBef>
          <a:spcPts val="600"/>
        </a:spcBef>
        <a:buSzPct val="110000"/>
        <a:buFont typeface="Arial" panose="020B0604020202020204" pitchFamily="34" charset="0"/>
        <a:buChar char="•"/>
        <a:defRPr sz="900" b="1" kern="1200">
          <a:solidFill>
            <a:srgbClr val="FF0000"/>
          </a:solidFill>
          <a:latin typeface="+mn-lt"/>
          <a:ea typeface="+mn-ea"/>
          <a:cs typeface="+mn-cs"/>
        </a:defRPr>
      </a:lvl4pPr>
      <a:lvl5pPr marL="561975" indent="-126000" algn="l" defTabSz="914400" rtl="0" eaLnBrk="1" latinLnBrk="0" hangingPunct="1">
        <a:lnSpc>
          <a:spcPct val="90000"/>
        </a:lnSpc>
        <a:spcBef>
          <a:spcPts val="600"/>
        </a:spcBef>
        <a:buSzPct val="110000"/>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62" userDrawn="1">
          <p15:clr>
            <a:srgbClr val="F26B43"/>
          </p15:clr>
        </p15:guide>
        <p15:guide id="3" pos="3929" userDrawn="1">
          <p15:clr>
            <a:srgbClr val="F26B43"/>
          </p15:clr>
        </p15:guide>
        <p15:guide id="4" pos="4453" userDrawn="1">
          <p15:clr>
            <a:srgbClr val="F26B43"/>
          </p15:clr>
        </p15:guide>
        <p15:guide id="5" pos="4519" userDrawn="1">
          <p15:clr>
            <a:srgbClr val="F26B43"/>
          </p15:clr>
        </p15:guide>
        <p15:guide id="6" pos="5058" userDrawn="1">
          <p15:clr>
            <a:srgbClr val="F26B43"/>
          </p15:clr>
        </p15:guide>
        <p15:guide id="7" pos="5121" userDrawn="1">
          <p15:clr>
            <a:srgbClr val="F26B43"/>
          </p15:clr>
        </p15:guide>
        <p15:guide id="8" pos="5652" userDrawn="1">
          <p15:clr>
            <a:srgbClr val="F26B43"/>
          </p15:clr>
        </p15:guide>
        <p15:guide id="9" pos="5718" userDrawn="1">
          <p15:clr>
            <a:srgbClr val="F26B43"/>
          </p15:clr>
        </p15:guide>
        <p15:guide id="10" pos="6252" userDrawn="1">
          <p15:clr>
            <a:srgbClr val="F26B43"/>
          </p15:clr>
        </p15:guide>
        <p15:guide id="11" pos="6315" userDrawn="1">
          <p15:clr>
            <a:srgbClr val="F26B43"/>
          </p15:clr>
        </p15:guide>
        <p15:guide id="12" pos="6849" userDrawn="1">
          <p15:clr>
            <a:srgbClr val="F26B43"/>
          </p15:clr>
        </p15:guide>
        <p15:guide id="13" pos="6915" userDrawn="1">
          <p15:clr>
            <a:srgbClr val="F26B43"/>
          </p15:clr>
        </p15:guide>
        <p15:guide id="14" pos="7446" userDrawn="1">
          <p15:clr>
            <a:srgbClr val="F26B43"/>
          </p15:clr>
        </p15:guide>
        <p15:guide id="15" pos="3324" userDrawn="1">
          <p15:clr>
            <a:srgbClr val="F26B43"/>
          </p15:clr>
        </p15:guide>
        <p15:guide id="16" pos="3258" userDrawn="1">
          <p15:clr>
            <a:srgbClr val="F26B43"/>
          </p15:clr>
        </p15:guide>
        <p15:guide id="17" pos="2733" userDrawn="1">
          <p15:clr>
            <a:srgbClr val="F26B43"/>
          </p15:clr>
        </p15:guide>
        <p15:guide id="18" pos="2667" userDrawn="1">
          <p15:clr>
            <a:srgbClr val="F26B43"/>
          </p15:clr>
        </p15:guide>
        <p15:guide id="19" pos="2133" userDrawn="1">
          <p15:clr>
            <a:srgbClr val="F26B43"/>
          </p15:clr>
        </p15:guide>
        <p15:guide id="20" pos="2070" userDrawn="1">
          <p15:clr>
            <a:srgbClr val="F26B43"/>
          </p15:clr>
        </p15:guide>
        <p15:guide id="21" pos="1536" userDrawn="1">
          <p15:clr>
            <a:srgbClr val="F26B43"/>
          </p15:clr>
        </p15:guide>
        <p15:guide id="22" pos="1467" userDrawn="1">
          <p15:clr>
            <a:srgbClr val="F26B43"/>
          </p15:clr>
        </p15:guide>
        <p15:guide id="23" pos="939" userDrawn="1">
          <p15:clr>
            <a:srgbClr val="F26B43"/>
          </p15:clr>
        </p15:guide>
        <p15:guide id="24" pos="867" userDrawn="1">
          <p15:clr>
            <a:srgbClr val="F26B43"/>
          </p15:clr>
        </p15:guide>
        <p15:guide id="25" pos="339" userDrawn="1">
          <p15:clr>
            <a:srgbClr val="F26B43"/>
          </p15:clr>
        </p15:guide>
        <p15:guide id="26" orient="horz" pos="4200" userDrawn="1">
          <p15:clr>
            <a:srgbClr val="F26B43"/>
          </p15:clr>
        </p15:guide>
        <p15:guide id="27" orient="horz" pos="3840" userDrawn="1">
          <p15:clr>
            <a:srgbClr val="F26B43"/>
          </p15:clr>
        </p15:guide>
        <p15:guide id="28" orient="horz" pos="1130" userDrawn="1">
          <p15:clr>
            <a:srgbClr val="F26B43"/>
          </p15:clr>
        </p15:guide>
        <p15:guide id="29" orient="horz" pos="3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5000" y="404814"/>
            <a:ext cx="8457647" cy="1016648"/>
          </a:xfrm>
          <a:prstGeom prst="rect">
            <a:avLst/>
          </a:prstGeom>
        </p:spPr>
        <p:txBody>
          <a:bodyPr vert="horz" lIns="0" tIns="0" rIns="0" bIns="0" rtlCol="0" anchor="t" anchorCtr="0">
            <a:noAutofit/>
          </a:bodyPr>
          <a:lstStyle/>
          <a:p>
            <a:r>
              <a:rPr lang="de-DE"/>
              <a:t>Mastertitelformat bearbeiten</a:t>
            </a:r>
            <a:endParaRPr lang="en-GB" noProof="0" dirty="0"/>
          </a:p>
        </p:txBody>
      </p:sp>
      <p:sp>
        <p:nvSpPr>
          <p:cNvPr id="3" name="Text Placeholder 2"/>
          <p:cNvSpPr>
            <a:spLocks noGrp="1"/>
          </p:cNvSpPr>
          <p:nvPr>
            <p:ph type="body" idx="1"/>
          </p:nvPr>
        </p:nvSpPr>
        <p:spPr>
          <a:xfrm>
            <a:off x="405000" y="1628776"/>
            <a:ext cx="8457647" cy="4467229"/>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2247105"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09.05.2017</a:t>
            </a:r>
            <a:endParaRPr lang="en-GB" dirty="0">
              <a:solidFill>
                <a:srgbClr val="434342"/>
              </a:solidFill>
            </a:endParaRPr>
          </a:p>
        </p:txBody>
      </p:sp>
      <p:sp>
        <p:nvSpPr>
          <p:cNvPr id="5" name="Footer Placeholder 4"/>
          <p:cNvSpPr>
            <a:spLocks noGrp="1"/>
          </p:cNvSpPr>
          <p:nvPr>
            <p:ph type="ftr" sz="quarter" idx="3"/>
          </p:nvPr>
        </p:nvSpPr>
        <p:spPr>
          <a:xfrm>
            <a:off x="3992247" y="6579084"/>
            <a:ext cx="3208654" cy="278916"/>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 METRO SYSTEMS GmbH.   Titel der Präsentation.   Einstufung: streng vertraulich, vertraulich, nur zum internen Gebrauch, öffentlich, Verdana 7.5 pt</a:t>
            </a:r>
            <a:endParaRPr lang="de-DE" dirty="0">
              <a:solidFill>
                <a:srgbClr val="434342"/>
              </a:solidFill>
            </a:endParaRPr>
          </a:p>
        </p:txBody>
      </p:sp>
      <p:sp>
        <p:nvSpPr>
          <p:cNvPr id="6"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434342"/>
                </a:solidFill>
              </a:rPr>
              <a:pPr/>
              <a:t>‹#›</a:t>
            </a:fld>
            <a:endParaRPr lang="en-GB" dirty="0">
              <a:solidFill>
                <a:srgbClr val="434342"/>
              </a:solidFill>
            </a:endParaRPr>
          </a:p>
        </p:txBody>
      </p:sp>
      <p:pic>
        <p:nvPicPr>
          <p:cNvPr id="8" name="Picture 7"/>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635670" y="6467475"/>
            <a:ext cx="1241630" cy="210084"/>
          </a:xfrm>
          <a:prstGeom prst="rect">
            <a:avLst/>
          </a:prstGeom>
        </p:spPr>
      </p:pic>
    </p:spTree>
    <p:extLst>
      <p:ext uri="{BB962C8B-B14F-4D97-AF65-F5344CB8AC3E}">
        <p14:creationId xmlns:p14="http://schemas.microsoft.com/office/powerpoint/2010/main" val="42427368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 id="2147483746" r:id="rId28"/>
    <p:sldLayoutId id="2147483758" r:id="rId29"/>
  </p:sldLayoutIdLst>
  <p:hf hdr="0"/>
  <p:txStyles>
    <p:titleStyle>
      <a:lvl1pPr algn="l" defTabSz="685783" rtl="0" eaLnBrk="1" latinLnBrk="0" hangingPunct="1">
        <a:lnSpc>
          <a:spcPct val="90000"/>
        </a:lnSpc>
        <a:spcBef>
          <a:spcPct val="0"/>
        </a:spcBef>
        <a:buNone/>
        <a:defRPr sz="2400" b="1" kern="1200" cap="all" baseline="0">
          <a:solidFill>
            <a:schemeClr val="tx2"/>
          </a:solidFill>
          <a:latin typeface="+mj-lt"/>
          <a:ea typeface="+mj-ea"/>
          <a:cs typeface="+mj-cs"/>
        </a:defRPr>
      </a:lvl1pPr>
    </p:titleStyle>
    <p:bodyStyle>
      <a:lvl1pPr marL="0" indent="0" algn="l" defTabSz="685783" rtl="0" eaLnBrk="1" latinLnBrk="0" hangingPunct="1">
        <a:lnSpc>
          <a:spcPct val="90000"/>
        </a:lnSpc>
        <a:spcBef>
          <a:spcPts val="900"/>
        </a:spcBef>
        <a:buFontTx/>
        <a:buNone/>
        <a:defRPr sz="1400" kern="1200">
          <a:solidFill>
            <a:schemeClr val="tx1"/>
          </a:solidFill>
          <a:latin typeface="+mn-lt"/>
          <a:ea typeface="+mn-ea"/>
          <a:cs typeface="+mn-cs"/>
        </a:defRPr>
      </a:lvl1pPr>
      <a:lvl2pPr marL="0" indent="-144000" algn="l" defTabSz="685783" rtl="0" eaLnBrk="1" latinLnBrk="0" hangingPunct="1">
        <a:lnSpc>
          <a:spcPct val="90000"/>
        </a:lnSpc>
        <a:spcBef>
          <a:spcPts val="450"/>
        </a:spcBef>
        <a:buSzPct val="110000"/>
        <a:buFont typeface="Arial" panose="020B0604020202020204" pitchFamily="34" charset="0"/>
        <a:buChar char="•"/>
        <a:defRPr sz="1400" kern="1200" baseline="0">
          <a:solidFill>
            <a:schemeClr val="tx1"/>
          </a:solidFill>
          <a:latin typeface="+mn-lt"/>
          <a:ea typeface="+mn-ea"/>
          <a:cs typeface="+mn-cs"/>
        </a:defRPr>
      </a:lvl2pPr>
      <a:lvl3pPr marL="287338" indent="-144463" algn="l" defTabSz="685783" rtl="0" eaLnBrk="1" latinLnBrk="0" hangingPunct="1">
        <a:lnSpc>
          <a:spcPct val="90000"/>
        </a:lnSpc>
        <a:spcBef>
          <a:spcPts val="450"/>
        </a:spcBef>
        <a:buSzPct val="110000"/>
        <a:buFont typeface="Arial" panose="020B0604020202020204" pitchFamily="34" charset="0"/>
        <a:buChar char="•"/>
        <a:defRPr sz="1400" kern="1200" baseline="0">
          <a:solidFill>
            <a:schemeClr val="tx1"/>
          </a:solidFill>
          <a:latin typeface="+mn-lt"/>
          <a:ea typeface="+mn-ea"/>
          <a:cs typeface="+mn-cs"/>
        </a:defRPr>
      </a:lvl3pPr>
      <a:lvl4pPr marL="419100" indent="-142875" algn="l" defTabSz="685783" rtl="0" eaLnBrk="1" latinLnBrk="0" hangingPunct="1">
        <a:lnSpc>
          <a:spcPct val="90000"/>
        </a:lnSpc>
        <a:spcBef>
          <a:spcPts val="450"/>
        </a:spcBef>
        <a:buSzPct val="110000"/>
        <a:buFont typeface="Arial" panose="020B0604020202020204" pitchFamily="34" charset="0"/>
        <a:buChar char="•"/>
        <a:defRPr sz="1400" kern="1200" baseline="0">
          <a:solidFill>
            <a:schemeClr val="tx1"/>
          </a:solidFill>
          <a:latin typeface="+mn-lt"/>
          <a:ea typeface="+mn-ea"/>
          <a:cs typeface="+mn-cs"/>
        </a:defRPr>
      </a:lvl4pPr>
      <a:lvl5pPr marL="561975" indent="-142875" algn="l" defTabSz="685783" rtl="0" eaLnBrk="1" latinLnBrk="0" hangingPunct="1">
        <a:lnSpc>
          <a:spcPct val="90000"/>
        </a:lnSpc>
        <a:spcBef>
          <a:spcPts val="450"/>
        </a:spcBef>
        <a:buSzPct val="110000"/>
        <a:buFont typeface="Arial" panose="020B0604020202020204" pitchFamily="34" charset="0"/>
        <a:buChar char="•"/>
        <a:defRPr sz="1400" kern="1200" baseline="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97" userDrawn="1">
          <p15:clr>
            <a:srgbClr val="F26B43"/>
          </p15:clr>
        </p15:guide>
        <p15:guide id="3" pos="2947" userDrawn="1">
          <p15:clr>
            <a:srgbClr val="F26B43"/>
          </p15:clr>
        </p15:guide>
        <p15:guide id="4" pos="3340" userDrawn="1">
          <p15:clr>
            <a:srgbClr val="F26B43"/>
          </p15:clr>
        </p15:guide>
        <p15:guide id="5" pos="3389" userDrawn="1">
          <p15:clr>
            <a:srgbClr val="F26B43"/>
          </p15:clr>
        </p15:guide>
        <p15:guide id="6" pos="3794" userDrawn="1">
          <p15:clr>
            <a:srgbClr val="F26B43"/>
          </p15:clr>
        </p15:guide>
        <p15:guide id="7" pos="3841" userDrawn="1">
          <p15:clr>
            <a:srgbClr val="F26B43"/>
          </p15:clr>
        </p15:guide>
        <p15:guide id="8" pos="4239" userDrawn="1">
          <p15:clr>
            <a:srgbClr val="F26B43"/>
          </p15:clr>
        </p15:guide>
        <p15:guide id="9" pos="4289" userDrawn="1">
          <p15:clr>
            <a:srgbClr val="F26B43"/>
          </p15:clr>
        </p15:guide>
        <p15:guide id="10" pos="4689" userDrawn="1">
          <p15:clr>
            <a:srgbClr val="F26B43"/>
          </p15:clr>
        </p15:guide>
        <p15:guide id="11" pos="4736" userDrawn="1">
          <p15:clr>
            <a:srgbClr val="F26B43"/>
          </p15:clr>
        </p15:guide>
        <p15:guide id="12" pos="5137" userDrawn="1">
          <p15:clr>
            <a:srgbClr val="F26B43"/>
          </p15:clr>
        </p15:guide>
        <p15:guide id="13" pos="5186" userDrawn="1">
          <p15:clr>
            <a:srgbClr val="F26B43"/>
          </p15:clr>
        </p15:guide>
        <p15:guide id="14" pos="5585" userDrawn="1">
          <p15:clr>
            <a:srgbClr val="F26B43"/>
          </p15:clr>
        </p15:guide>
        <p15:guide id="15" pos="2493" userDrawn="1">
          <p15:clr>
            <a:srgbClr val="F26B43"/>
          </p15:clr>
        </p15:guide>
        <p15:guide id="16" pos="2444" userDrawn="1">
          <p15:clr>
            <a:srgbClr val="F26B43"/>
          </p15:clr>
        </p15:guide>
        <p15:guide id="17" pos="2050" userDrawn="1">
          <p15:clr>
            <a:srgbClr val="F26B43"/>
          </p15:clr>
        </p15:guide>
        <p15:guide id="18" pos="2000" userDrawn="1">
          <p15:clr>
            <a:srgbClr val="F26B43"/>
          </p15:clr>
        </p15:guide>
        <p15:guide id="19" pos="1600" userDrawn="1">
          <p15:clr>
            <a:srgbClr val="F26B43"/>
          </p15:clr>
        </p15:guide>
        <p15:guide id="20" pos="1553" userDrawn="1">
          <p15:clr>
            <a:srgbClr val="F26B43"/>
          </p15:clr>
        </p15:guide>
        <p15:guide id="21" pos="1152" userDrawn="1">
          <p15:clr>
            <a:srgbClr val="F26B43"/>
          </p15:clr>
        </p15:guide>
        <p15:guide id="22" pos="1100" userDrawn="1">
          <p15:clr>
            <a:srgbClr val="F26B43"/>
          </p15:clr>
        </p15:guide>
        <p15:guide id="23" pos="704" userDrawn="1">
          <p15:clr>
            <a:srgbClr val="F26B43"/>
          </p15:clr>
        </p15:guide>
        <p15:guide id="24" pos="650" userDrawn="1">
          <p15:clr>
            <a:srgbClr val="F26B43"/>
          </p15:clr>
        </p15:guide>
        <p15:guide id="25" pos="254" userDrawn="1">
          <p15:clr>
            <a:srgbClr val="F26B43"/>
          </p15:clr>
        </p15:guide>
        <p15:guide id="26" orient="horz" pos="4200" userDrawn="1">
          <p15:clr>
            <a:srgbClr val="F26B43"/>
          </p15:clr>
        </p15:guide>
        <p15:guide id="27" orient="horz" pos="3840" userDrawn="1">
          <p15:clr>
            <a:srgbClr val="F26B43"/>
          </p15:clr>
        </p15:guide>
        <p15:guide id="28" orient="horz" pos="1026" userDrawn="1">
          <p15:clr>
            <a:srgbClr val="F26B43"/>
          </p15:clr>
        </p15:guide>
        <p15:guide id="29" orient="horz" pos="255"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5000" y="404814"/>
            <a:ext cx="8457647" cy="1016648"/>
          </a:xfrm>
          <a:prstGeom prst="rect">
            <a:avLst/>
          </a:prstGeom>
        </p:spPr>
        <p:txBody>
          <a:bodyPr vert="horz" lIns="0" tIns="0" rIns="0" bIns="0" rtlCol="0" anchor="t" anchorCtr="0">
            <a:noAutofit/>
          </a:bodyPr>
          <a:lstStyle/>
          <a:p>
            <a:r>
              <a:rPr lang="de-DE"/>
              <a:t>Mastertitelformat bearbeiten</a:t>
            </a:r>
            <a:endParaRPr lang="en-GB" noProof="0" dirty="0"/>
          </a:p>
        </p:txBody>
      </p:sp>
      <p:sp>
        <p:nvSpPr>
          <p:cNvPr id="3" name="Text Placeholder 2"/>
          <p:cNvSpPr>
            <a:spLocks noGrp="1"/>
          </p:cNvSpPr>
          <p:nvPr>
            <p:ph type="body" idx="1"/>
          </p:nvPr>
        </p:nvSpPr>
        <p:spPr>
          <a:xfrm>
            <a:off x="405000" y="1628776"/>
            <a:ext cx="8457647" cy="4467229"/>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2247105"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09.05.2017</a:t>
            </a:r>
            <a:endParaRPr lang="en-GB" dirty="0">
              <a:solidFill>
                <a:srgbClr val="434342"/>
              </a:solidFill>
            </a:endParaRPr>
          </a:p>
        </p:txBody>
      </p:sp>
      <p:sp>
        <p:nvSpPr>
          <p:cNvPr id="5" name="Footer Placeholder 4"/>
          <p:cNvSpPr>
            <a:spLocks noGrp="1"/>
          </p:cNvSpPr>
          <p:nvPr>
            <p:ph type="ftr" sz="quarter" idx="3"/>
          </p:nvPr>
        </p:nvSpPr>
        <p:spPr>
          <a:xfrm>
            <a:off x="3992247" y="6579084"/>
            <a:ext cx="3208654" cy="278916"/>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 METRO SYSTEMS GmbH.   Titel der Präsentation.   Einstufung: streng vertraulich, vertraulich, nur zum internen Gebrauch, öffentlich, Verdana 7.5 pt</a:t>
            </a:r>
            <a:endParaRPr lang="de-DE" dirty="0">
              <a:solidFill>
                <a:srgbClr val="434342"/>
              </a:solidFill>
            </a:endParaRPr>
          </a:p>
        </p:txBody>
      </p:sp>
      <p:sp>
        <p:nvSpPr>
          <p:cNvPr id="6"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434342"/>
                </a:solidFill>
              </a:rPr>
              <a:pPr/>
              <a:t>‹#›</a:t>
            </a:fld>
            <a:endParaRPr lang="en-GB" dirty="0">
              <a:solidFill>
                <a:srgbClr val="434342"/>
              </a:solidFill>
            </a:endParaRPr>
          </a:p>
        </p:txBody>
      </p:sp>
      <p:pic>
        <p:nvPicPr>
          <p:cNvPr id="8" name="Picture 7"/>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7635670" y="6467475"/>
            <a:ext cx="1241630" cy="210084"/>
          </a:xfrm>
          <a:prstGeom prst="rect">
            <a:avLst/>
          </a:prstGeom>
        </p:spPr>
      </p:pic>
    </p:spTree>
    <p:extLst>
      <p:ext uri="{BB962C8B-B14F-4D97-AF65-F5344CB8AC3E}">
        <p14:creationId xmlns:p14="http://schemas.microsoft.com/office/powerpoint/2010/main" val="42427368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8" r:id="rId28"/>
    <p:sldLayoutId id="2147483800" r:id="rId29"/>
    <p:sldLayoutId id="2147483802" r:id="rId30"/>
  </p:sldLayoutIdLst>
  <p:hf hdr="0"/>
  <p:txStyles>
    <p:titleStyle>
      <a:lvl1pPr algn="l" defTabSz="685783" rtl="0" eaLnBrk="1" latinLnBrk="0" hangingPunct="1">
        <a:lnSpc>
          <a:spcPct val="90000"/>
        </a:lnSpc>
        <a:spcBef>
          <a:spcPct val="0"/>
        </a:spcBef>
        <a:buNone/>
        <a:defRPr sz="2400" b="1" kern="1200" cap="all" baseline="0">
          <a:solidFill>
            <a:schemeClr val="tx2"/>
          </a:solidFill>
          <a:latin typeface="+mj-lt"/>
          <a:ea typeface="+mj-ea"/>
          <a:cs typeface="+mj-cs"/>
        </a:defRPr>
      </a:lvl1pPr>
    </p:titleStyle>
    <p:bodyStyle>
      <a:lvl1pPr marL="0" indent="0" algn="l" defTabSz="685783" rtl="0" eaLnBrk="1" latinLnBrk="0" hangingPunct="1">
        <a:lnSpc>
          <a:spcPct val="90000"/>
        </a:lnSpc>
        <a:spcBef>
          <a:spcPts val="900"/>
        </a:spcBef>
        <a:buFontTx/>
        <a:buNone/>
        <a:defRPr sz="1400" kern="1200">
          <a:solidFill>
            <a:schemeClr val="tx1"/>
          </a:solidFill>
          <a:latin typeface="+mn-lt"/>
          <a:ea typeface="+mn-ea"/>
          <a:cs typeface="+mn-cs"/>
        </a:defRPr>
      </a:lvl1pPr>
      <a:lvl2pPr marL="0" indent="-144000" algn="l" defTabSz="685783" rtl="0" eaLnBrk="1" latinLnBrk="0" hangingPunct="1">
        <a:lnSpc>
          <a:spcPct val="90000"/>
        </a:lnSpc>
        <a:spcBef>
          <a:spcPts val="450"/>
        </a:spcBef>
        <a:buSzPct val="110000"/>
        <a:buFont typeface="Arial" panose="020B0604020202020204" pitchFamily="34" charset="0"/>
        <a:buChar char="•"/>
        <a:defRPr sz="1400" kern="1200" baseline="0">
          <a:solidFill>
            <a:schemeClr val="tx1"/>
          </a:solidFill>
          <a:latin typeface="+mn-lt"/>
          <a:ea typeface="+mn-ea"/>
          <a:cs typeface="+mn-cs"/>
        </a:defRPr>
      </a:lvl2pPr>
      <a:lvl3pPr marL="287338" indent="-144463" algn="l" defTabSz="685783" rtl="0" eaLnBrk="1" latinLnBrk="0" hangingPunct="1">
        <a:lnSpc>
          <a:spcPct val="90000"/>
        </a:lnSpc>
        <a:spcBef>
          <a:spcPts val="450"/>
        </a:spcBef>
        <a:buSzPct val="110000"/>
        <a:buFont typeface="Arial" panose="020B0604020202020204" pitchFamily="34" charset="0"/>
        <a:buChar char="•"/>
        <a:defRPr sz="1400" kern="1200" baseline="0">
          <a:solidFill>
            <a:schemeClr val="tx1"/>
          </a:solidFill>
          <a:latin typeface="+mn-lt"/>
          <a:ea typeface="+mn-ea"/>
          <a:cs typeface="+mn-cs"/>
        </a:defRPr>
      </a:lvl3pPr>
      <a:lvl4pPr marL="419100" indent="-142875" algn="l" defTabSz="685783" rtl="0" eaLnBrk="1" latinLnBrk="0" hangingPunct="1">
        <a:lnSpc>
          <a:spcPct val="90000"/>
        </a:lnSpc>
        <a:spcBef>
          <a:spcPts val="450"/>
        </a:spcBef>
        <a:buSzPct val="110000"/>
        <a:buFont typeface="Arial" panose="020B0604020202020204" pitchFamily="34" charset="0"/>
        <a:buChar char="•"/>
        <a:defRPr sz="1400" kern="1200" baseline="0">
          <a:solidFill>
            <a:schemeClr val="tx1"/>
          </a:solidFill>
          <a:latin typeface="+mn-lt"/>
          <a:ea typeface="+mn-ea"/>
          <a:cs typeface="+mn-cs"/>
        </a:defRPr>
      </a:lvl4pPr>
      <a:lvl5pPr marL="561975" indent="-142875" algn="l" defTabSz="685783" rtl="0" eaLnBrk="1" latinLnBrk="0" hangingPunct="1">
        <a:lnSpc>
          <a:spcPct val="90000"/>
        </a:lnSpc>
        <a:spcBef>
          <a:spcPts val="450"/>
        </a:spcBef>
        <a:buSzPct val="110000"/>
        <a:buFont typeface="Arial" panose="020B0604020202020204" pitchFamily="34" charset="0"/>
        <a:buChar char="•"/>
        <a:defRPr sz="1400" kern="1200" baseline="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97" userDrawn="1">
          <p15:clr>
            <a:srgbClr val="F26B43"/>
          </p15:clr>
        </p15:guide>
        <p15:guide id="3" pos="2947" userDrawn="1">
          <p15:clr>
            <a:srgbClr val="F26B43"/>
          </p15:clr>
        </p15:guide>
        <p15:guide id="4" pos="3340" userDrawn="1">
          <p15:clr>
            <a:srgbClr val="F26B43"/>
          </p15:clr>
        </p15:guide>
        <p15:guide id="5" pos="3389" userDrawn="1">
          <p15:clr>
            <a:srgbClr val="F26B43"/>
          </p15:clr>
        </p15:guide>
        <p15:guide id="6" pos="3794" userDrawn="1">
          <p15:clr>
            <a:srgbClr val="F26B43"/>
          </p15:clr>
        </p15:guide>
        <p15:guide id="7" pos="3841" userDrawn="1">
          <p15:clr>
            <a:srgbClr val="F26B43"/>
          </p15:clr>
        </p15:guide>
        <p15:guide id="8" pos="4239" userDrawn="1">
          <p15:clr>
            <a:srgbClr val="F26B43"/>
          </p15:clr>
        </p15:guide>
        <p15:guide id="9" pos="4289" userDrawn="1">
          <p15:clr>
            <a:srgbClr val="F26B43"/>
          </p15:clr>
        </p15:guide>
        <p15:guide id="10" pos="4689" userDrawn="1">
          <p15:clr>
            <a:srgbClr val="F26B43"/>
          </p15:clr>
        </p15:guide>
        <p15:guide id="11" pos="4736" userDrawn="1">
          <p15:clr>
            <a:srgbClr val="F26B43"/>
          </p15:clr>
        </p15:guide>
        <p15:guide id="12" pos="5137" userDrawn="1">
          <p15:clr>
            <a:srgbClr val="F26B43"/>
          </p15:clr>
        </p15:guide>
        <p15:guide id="13" pos="5186" userDrawn="1">
          <p15:clr>
            <a:srgbClr val="F26B43"/>
          </p15:clr>
        </p15:guide>
        <p15:guide id="14" pos="5585" userDrawn="1">
          <p15:clr>
            <a:srgbClr val="F26B43"/>
          </p15:clr>
        </p15:guide>
        <p15:guide id="15" pos="2493" userDrawn="1">
          <p15:clr>
            <a:srgbClr val="F26B43"/>
          </p15:clr>
        </p15:guide>
        <p15:guide id="16" pos="2444" userDrawn="1">
          <p15:clr>
            <a:srgbClr val="F26B43"/>
          </p15:clr>
        </p15:guide>
        <p15:guide id="17" pos="2050" userDrawn="1">
          <p15:clr>
            <a:srgbClr val="F26B43"/>
          </p15:clr>
        </p15:guide>
        <p15:guide id="18" pos="2000" userDrawn="1">
          <p15:clr>
            <a:srgbClr val="F26B43"/>
          </p15:clr>
        </p15:guide>
        <p15:guide id="19" pos="1600" userDrawn="1">
          <p15:clr>
            <a:srgbClr val="F26B43"/>
          </p15:clr>
        </p15:guide>
        <p15:guide id="20" pos="1553" userDrawn="1">
          <p15:clr>
            <a:srgbClr val="F26B43"/>
          </p15:clr>
        </p15:guide>
        <p15:guide id="21" pos="1152" userDrawn="1">
          <p15:clr>
            <a:srgbClr val="F26B43"/>
          </p15:clr>
        </p15:guide>
        <p15:guide id="22" pos="1100" userDrawn="1">
          <p15:clr>
            <a:srgbClr val="F26B43"/>
          </p15:clr>
        </p15:guide>
        <p15:guide id="23" pos="704" userDrawn="1">
          <p15:clr>
            <a:srgbClr val="F26B43"/>
          </p15:clr>
        </p15:guide>
        <p15:guide id="24" pos="650" userDrawn="1">
          <p15:clr>
            <a:srgbClr val="F26B43"/>
          </p15:clr>
        </p15:guide>
        <p15:guide id="25" pos="254" userDrawn="1">
          <p15:clr>
            <a:srgbClr val="F26B43"/>
          </p15:clr>
        </p15:guide>
        <p15:guide id="26" orient="horz" pos="4200" userDrawn="1">
          <p15:clr>
            <a:srgbClr val="F26B43"/>
          </p15:clr>
        </p15:guide>
        <p15:guide id="27" orient="horz" pos="3840" userDrawn="1">
          <p15:clr>
            <a:srgbClr val="F26B43"/>
          </p15:clr>
        </p15:guide>
        <p15:guide id="28" orient="horz" pos="1026" userDrawn="1">
          <p15:clr>
            <a:srgbClr val="F26B43"/>
          </p15:clr>
        </p15:guide>
        <p15:guide id="29" orient="horz" pos="25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23.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23.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23.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5.png"/><Relationship Id="rId1" Type="http://schemas.openxmlformats.org/officeDocument/2006/relationships/slideLayout" Target="../slideLayouts/slideLayout23.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1.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3.xml"/><Relationship Id="rId5" Type="http://schemas.openxmlformats.org/officeDocument/2006/relationships/image" Target="../media/image16.png"/><Relationship Id="rId4" Type="http://schemas.openxmlformats.org/officeDocument/2006/relationships/hyperlink" Target="https://esourcing.metro-link.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8.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23.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2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15617" y="2071776"/>
            <a:ext cx="7704855" cy="1141200"/>
          </a:xfrm>
        </p:spPr>
        <p:txBody>
          <a:bodyPr/>
          <a:lstStyle/>
          <a:p>
            <a:r>
              <a:rPr lang="en-GB" dirty="0"/>
              <a:t>User Guide GNFR </a:t>
            </a:r>
            <a:r>
              <a:rPr lang="en-GB" dirty="0" err="1"/>
              <a:t>rfp</a:t>
            </a:r>
            <a:r>
              <a:rPr lang="en-GB" dirty="0"/>
              <a:t> &amp; Auction</a:t>
            </a:r>
          </a:p>
        </p:txBody>
      </p:sp>
      <p:sp>
        <p:nvSpPr>
          <p:cNvPr id="6" name="Slide Number Placeholder 5"/>
          <p:cNvSpPr>
            <a:spLocks noGrp="1"/>
          </p:cNvSpPr>
          <p:nvPr>
            <p:ph type="sldNum" sz="quarter" idx="4"/>
          </p:nvPr>
        </p:nvSpPr>
        <p:spPr/>
        <p:txBody>
          <a:bodyPr/>
          <a:lstStyle/>
          <a:p>
            <a:fld id="{BD5CE54B-C29A-4A25-9174-59FEA10EAC97}" type="slidenum">
              <a:rPr lang="en-GB" smtClean="0">
                <a:solidFill>
                  <a:srgbClr val="CDD7D9"/>
                </a:solidFill>
              </a:rPr>
              <a:pPr/>
              <a:t>1</a:t>
            </a:fld>
            <a:endParaRPr lang="en-GB" dirty="0">
              <a:solidFill>
                <a:srgbClr val="CDD7D9"/>
              </a:solidFill>
            </a:endParaRPr>
          </a:p>
        </p:txBody>
      </p:sp>
      <p:sp>
        <p:nvSpPr>
          <p:cNvPr id="7" name="Subtitle 1"/>
          <p:cNvSpPr>
            <a:spLocks noGrp="1"/>
          </p:cNvSpPr>
          <p:nvPr>
            <p:ph type="subTitle" idx="1"/>
          </p:nvPr>
        </p:nvSpPr>
        <p:spPr>
          <a:xfrm>
            <a:off x="1214836" y="4069108"/>
            <a:ext cx="7011987" cy="2600325"/>
          </a:xfrm>
        </p:spPr>
        <p:txBody>
          <a:bodyPr/>
          <a:lstStyle/>
          <a:p>
            <a:r>
              <a:rPr lang="en-US" sz="1600"/>
              <a:t>2024</a:t>
            </a:r>
            <a:endParaRPr lang="en-US" sz="1600" dirty="0"/>
          </a:p>
          <a:p>
            <a:endParaRPr lang="de-DE" sz="1600" dirty="0"/>
          </a:p>
          <a:p>
            <a:r>
              <a:rPr lang="en-US" altLang="de-DE" sz="1600" dirty="0"/>
              <a:t>Process Consulting Offer </a:t>
            </a:r>
            <a:r>
              <a:rPr lang="en-US" altLang="de-DE" sz="1600" dirty="0" err="1"/>
              <a:t>SolutionsEmail</a:t>
            </a:r>
            <a:r>
              <a:rPr lang="en-US" altLang="de-DE" sz="1600" dirty="0"/>
              <a:t>: esourcing@sourcingsupport.de </a:t>
            </a:r>
          </a:p>
          <a:p>
            <a:r>
              <a:rPr lang="en-US" altLang="de-DE" sz="1600" dirty="0"/>
              <a:t>Phone +49 211 969 4747</a:t>
            </a:r>
          </a:p>
          <a:p>
            <a:endParaRPr lang="en-GB" sz="1600" dirty="0"/>
          </a:p>
        </p:txBody>
      </p:sp>
    </p:spTree>
    <p:extLst>
      <p:ext uri="{BB962C8B-B14F-4D97-AF65-F5344CB8AC3E}">
        <p14:creationId xmlns:p14="http://schemas.microsoft.com/office/powerpoint/2010/main" val="226707064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10</a:t>
            </a:fld>
            <a:endParaRPr lang="en-GB">
              <a:solidFill>
                <a:srgbClr val="434342"/>
              </a:solidFill>
            </a:endParaRPr>
          </a:p>
        </p:txBody>
      </p:sp>
      <p:sp>
        <p:nvSpPr>
          <p:cNvPr id="15" name="Textfeld 17"/>
          <p:cNvSpPr txBox="1"/>
          <p:nvPr/>
        </p:nvSpPr>
        <p:spPr>
          <a:xfrm>
            <a:off x="442240" y="142020"/>
            <a:ext cx="8306377"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Project Management – </a:t>
            </a:r>
            <a:r>
              <a:rPr lang="de-DE" b="1" dirty="0" err="1">
                <a:solidFill>
                  <a:srgbClr val="000000"/>
                </a:solidFill>
              </a:rPr>
              <a:t>Supplier</a:t>
            </a:r>
            <a:r>
              <a:rPr lang="de-DE" b="1" dirty="0">
                <a:solidFill>
                  <a:srgbClr val="000000"/>
                </a:solidFill>
              </a:rPr>
              <a:t> Circle</a:t>
            </a:r>
          </a:p>
        </p:txBody>
      </p:sp>
      <p:pic>
        <p:nvPicPr>
          <p:cNvPr id="8" name="Picture 7" descr="Einkäu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546" y="-2489"/>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10" y="1196754"/>
            <a:ext cx="8678445" cy="43478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Rounded Rectangle 11"/>
          <p:cNvSpPr/>
          <p:nvPr/>
        </p:nvSpPr>
        <p:spPr>
          <a:xfrm>
            <a:off x="5796136" y="2539008"/>
            <a:ext cx="2736456" cy="19442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it-IT" sz="1000" b="1" dirty="0" err="1">
                <a:solidFill>
                  <a:srgbClr val="000000"/>
                </a:solidFill>
              </a:rPr>
              <a:t>If</a:t>
            </a:r>
            <a:r>
              <a:rPr lang="it-IT" sz="1000" b="1" dirty="0">
                <a:solidFill>
                  <a:srgbClr val="000000"/>
                </a:solidFill>
              </a:rPr>
              <a:t> a </a:t>
            </a:r>
            <a:r>
              <a:rPr lang="it-IT" sz="1000" b="1" dirty="0" err="1">
                <a:solidFill>
                  <a:srgbClr val="000000"/>
                </a:solidFill>
              </a:rPr>
              <a:t>supplier</a:t>
            </a:r>
            <a:r>
              <a:rPr lang="it-IT" sz="1000" b="1" dirty="0">
                <a:solidFill>
                  <a:srgbClr val="000000"/>
                </a:solidFill>
              </a:rPr>
              <a:t> </a:t>
            </a:r>
            <a:r>
              <a:rPr lang="it-IT" sz="1000" b="1" dirty="0" err="1">
                <a:solidFill>
                  <a:srgbClr val="000000"/>
                </a:solidFill>
              </a:rPr>
              <a:t>which</a:t>
            </a:r>
            <a:r>
              <a:rPr lang="it-IT" sz="1000" b="1" dirty="0">
                <a:solidFill>
                  <a:srgbClr val="000000"/>
                </a:solidFill>
              </a:rPr>
              <a:t> </a:t>
            </a:r>
            <a:r>
              <a:rPr lang="it-IT" sz="1000" b="1" dirty="0" err="1">
                <a:solidFill>
                  <a:srgbClr val="000000"/>
                </a:solidFill>
              </a:rPr>
              <a:t>is</a:t>
            </a:r>
            <a:r>
              <a:rPr lang="it-IT" sz="1000" b="1" dirty="0">
                <a:solidFill>
                  <a:srgbClr val="000000"/>
                </a:solidFill>
              </a:rPr>
              <a:t> </a:t>
            </a:r>
            <a:r>
              <a:rPr lang="it-IT" sz="1000" b="1" dirty="0" err="1">
                <a:solidFill>
                  <a:srgbClr val="000000"/>
                </a:solidFill>
              </a:rPr>
              <a:t>intended</a:t>
            </a:r>
            <a:r>
              <a:rPr lang="it-IT" sz="1000" b="1" dirty="0">
                <a:solidFill>
                  <a:srgbClr val="000000"/>
                </a:solidFill>
              </a:rPr>
              <a:t> to </a:t>
            </a:r>
            <a:r>
              <a:rPr lang="it-IT" sz="1000" b="1" dirty="0" err="1">
                <a:solidFill>
                  <a:srgbClr val="000000"/>
                </a:solidFill>
              </a:rPr>
              <a:t>invite</a:t>
            </a:r>
            <a:r>
              <a:rPr lang="it-IT" sz="1000" b="1" dirty="0">
                <a:solidFill>
                  <a:srgbClr val="000000"/>
                </a:solidFill>
              </a:rPr>
              <a:t> to the </a:t>
            </a:r>
            <a:r>
              <a:rPr lang="it-IT" sz="1000" b="1" dirty="0" err="1">
                <a:solidFill>
                  <a:srgbClr val="000000"/>
                </a:solidFill>
              </a:rPr>
              <a:t>project</a:t>
            </a:r>
            <a:r>
              <a:rPr lang="it-IT" sz="1000" b="1" dirty="0">
                <a:solidFill>
                  <a:srgbClr val="000000"/>
                </a:solidFill>
              </a:rPr>
              <a:t> </a:t>
            </a:r>
            <a:r>
              <a:rPr lang="it-IT" sz="1000" b="1" dirty="0" err="1">
                <a:solidFill>
                  <a:srgbClr val="000000"/>
                </a:solidFill>
              </a:rPr>
              <a:t>is</a:t>
            </a:r>
            <a:r>
              <a:rPr lang="it-IT" sz="1000" b="1" dirty="0">
                <a:solidFill>
                  <a:srgbClr val="000000"/>
                </a:solidFill>
              </a:rPr>
              <a:t> </a:t>
            </a:r>
            <a:r>
              <a:rPr lang="it-IT" sz="1000" b="1" dirty="0" err="1">
                <a:solidFill>
                  <a:srgbClr val="000000"/>
                </a:solidFill>
              </a:rPr>
              <a:t>not</a:t>
            </a:r>
            <a:r>
              <a:rPr lang="it-IT" sz="1000" b="1" dirty="0">
                <a:solidFill>
                  <a:srgbClr val="000000"/>
                </a:solidFill>
              </a:rPr>
              <a:t> </a:t>
            </a:r>
            <a:r>
              <a:rPr lang="it-IT" sz="1000" b="1" dirty="0" err="1">
                <a:solidFill>
                  <a:srgbClr val="000000"/>
                </a:solidFill>
              </a:rPr>
              <a:t>yet</a:t>
            </a:r>
            <a:r>
              <a:rPr lang="it-IT" sz="1000" b="1" dirty="0">
                <a:solidFill>
                  <a:srgbClr val="000000"/>
                </a:solidFill>
              </a:rPr>
              <a:t> in the </a:t>
            </a:r>
            <a:r>
              <a:rPr lang="it-IT" sz="1000" b="1" dirty="0" err="1">
                <a:solidFill>
                  <a:srgbClr val="000000"/>
                </a:solidFill>
              </a:rPr>
              <a:t>system</a:t>
            </a:r>
            <a:r>
              <a:rPr lang="it-IT" sz="1000" b="1" dirty="0">
                <a:solidFill>
                  <a:srgbClr val="000000"/>
                </a:solidFill>
              </a:rPr>
              <a:t>, a Supplier Self </a:t>
            </a:r>
            <a:r>
              <a:rPr lang="it-IT" sz="1000" b="1" dirty="0" err="1">
                <a:solidFill>
                  <a:srgbClr val="000000"/>
                </a:solidFill>
              </a:rPr>
              <a:t>Registration</a:t>
            </a:r>
            <a:r>
              <a:rPr lang="it-IT" sz="1000" b="1" dirty="0">
                <a:solidFill>
                  <a:srgbClr val="000000"/>
                </a:solidFill>
              </a:rPr>
              <a:t> (SSR) Form </a:t>
            </a:r>
            <a:r>
              <a:rPr lang="it-IT" sz="1000" b="1" dirty="0" err="1">
                <a:solidFill>
                  <a:srgbClr val="000000"/>
                </a:solidFill>
              </a:rPr>
              <a:t>should</a:t>
            </a:r>
            <a:r>
              <a:rPr lang="it-IT" sz="1000" b="1" dirty="0">
                <a:solidFill>
                  <a:srgbClr val="000000"/>
                </a:solidFill>
              </a:rPr>
              <a:t> be </a:t>
            </a:r>
            <a:r>
              <a:rPr lang="it-IT" sz="1000" b="1" dirty="0" err="1">
                <a:solidFill>
                  <a:srgbClr val="000000"/>
                </a:solidFill>
              </a:rPr>
              <a:t>sent</a:t>
            </a:r>
            <a:r>
              <a:rPr lang="it-IT" sz="1000" b="1" dirty="0">
                <a:solidFill>
                  <a:srgbClr val="000000"/>
                </a:solidFill>
              </a:rPr>
              <a:t>. </a:t>
            </a:r>
          </a:p>
          <a:p>
            <a:pPr fontAlgn="base"/>
            <a:r>
              <a:rPr lang="it-IT" sz="1000" b="1" dirty="0">
                <a:solidFill>
                  <a:srgbClr val="000000"/>
                </a:solidFill>
              </a:rPr>
              <a:t>In </a:t>
            </a:r>
            <a:r>
              <a:rPr lang="it-IT" sz="1000" b="1" dirty="0" err="1">
                <a:solidFill>
                  <a:srgbClr val="000000"/>
                </a:solidFill>
              </a:rPr>
              <a:t>order</a:t>
            </a:r>
            <a:r>
              <a:rPr lang="it-IT" sz="1000" b="1" dirty="0">
                <a:solidFill>
                  <a:srgbClr val="000000"/>
                </a:solidFill>
              </a:rPr>
              <a:t> to </a:t>
            </a:r>
            <a:r>
              <a:rPr lang="it-IT" sz="1000" b="1" dirty="0" err="1">
                <a:solidFill>
                  <a:srgbClr val="000000"/>
                </a:solidFill>
              </a:rPr>
              <a:t>send</a:t>
            </a:r>
            <a:r>
              <a:rPr lang="it-IT" sz="1000" b="1" dirty="0">
                <a:solidFill>
                  <a:srgbClr val="000000"/>
                </a:solidFill>
              </a:rPr>
              <a:t> the SSR:</a:t>
            </a:r>
          </a:p>
          <a:p>
            <a:pPr marL="228600" indent="-228600" fontAlgn="base">
              <a:buAutoNum type="arabicPeriod"/>
            </a:pPr>
            <a:r>
              <a:rPr lang="it-IT" sz="1000" b="1" dirty="0">
                <a:solidFill>
                  <a:srgbClr val="000000"/>
                </a:solidFill>
              </a:rPr>
              <a:t>Click on «</a:t>
            </a:r>
            <a:r>
              <a:rPr lang="it-IT" sz="1000" b="1" dirty="0" err="1">
                <a:solidFill>
                  <a:srgbClr val="000000"/>
                </a:solidFill>
              </a:rPr>
              <a:t>Send</a:t>
            </a:r>
            <a:r>
              <a:rPr lang="it-IT" sz="1000" b="1" dirty="0">
                <a:solidFill>
                  <a:srgbClr val="000000"/>
                </a:solidFill>
              </a:rPr>
              <a:t> SSR </a:t>
            </a:r>
            <a:r>
              <a:rPr lang="it-IT" sz="1000" b="1" dirty="0" err="1">
                <a:solidFill>
                  <a:srgbClr val="000000"/>
                </a:solidFill>
              </a:rPr>
              <a:t>Request</a:t>
            </a:r>
            <a:r>
              <a:rPr lang="it-IT" sz="1000" b="1" dirty="0">
                <a:solidFill>
                  <a:srgbClr val="000000"/>
                </a:solidFill>
              </a:rPr>
              <a:t>» </a:t>
            </a:r>
            <a:r>
              <a:rPr lang="it-IT" sz="1000" b="1" dirty="0" err="1">
                <a:solidFill>
                  <a:srgbClr val="000000"/>
                </a:solidFill>
              </a:rPr>
              <a:t>button</a:t>
            </a:r>
            <a:r>
              <a:rPr lang="it-IT" sz="1000" b="1" dirty="0">
                <a:solidFill>
                  <a:srgbClr val="000000"/>
                </a:solidFill>
              </a:rPr>
              <a:t>.</a:t>
            </a:r>
          </a:p>
          <a:p>
            <a:pPr marL="228600" indent="-228600" fontAlgn="base">
              <a:buAutoNum type="arabicPeriod"/>
            </a:pPr>
            <a:r>
              <a:rPr lang="it-IT" sz="1000" b="1" dirty="0" err="1">
                <a:solidFill>
                  <a:srgbClr val="000000"/>
                </a:solidFill>
              </a:rPr>
              <a:t>Fill</a:t>
            </a:r>
            <a:r>
              <a:rPr lang="it-IT" sz="1000" b="1" dirty="0">
                <a:solidFill>
                  <a:srgbClr val="000000"/>
                </a:solidFill>
              </a:rPr>
              <a:t>-in the </a:t>
            </a:r>
            <a:r>
              <a:rPr lang="it-IT" sz="1000" b="1" dirty="0" err="1">
                <a:solidFill>
                  <a:srgbClr val="000000"/>
                </a:solidFill>
              </a:rPr>
              <a:t>form</a:t>
            </a:r>
            <a:r>
              <a:rPr lang="it-IT" sz="1000" b="1" dirty="0">
                <a:solidFill>
                  <a:srgbClr val="000000"/>
                </a:solidFill>
              </a:rPr>
              <a:t> from the </a:t>
            </a:r>
            <a:r>
              <a:rPr lang="it-IT" sz="1000" b="1" dirty="0" err="1">
                <a:solidFill>
                  <a:srgbClr val="000000"/>
                </a:solidFill>
              </a:rPr>
              <a:t>upcoming</a:t>
            </a:r>
            <a:r>
              <a:rPr lang="it-IT" sz="1000" b="1" dirty="0">
                <a:solidFill>
                  <a:srgbClr val="000000"/>
                </a:solidFill>
              </a:rPr>
              <a:t> pop-up screen (</a:t>
            </a:r>
            <a:r>
              <a:rPr lang="it-IT" sz="1000" b="1" dirty="0" err="1">
                <a:solidFill>
                  <a:srgbClr val="000000"/>
                </a:solidFill>
              </a:rPr>
              <a:t>red</a:t>
            </a:r>
            <a:r>
              <a:rPr lang="it-IT" sz="1000" b="1" dirty="0">
                <a:solidFill>
                  <a:srgbClr val="000000"/>
                </a:solidFill>
              </a:rPr>
              <a:t> </a:t>
            </a:r>
            <a:r>
              <a:rPr lang="it-IT" sz="1000" b="1" dirty="0" err="1">
                <a:solidFill>
                  <a:srgbClr val="000000"/>
                </a:solidFill>
              </a:rPr>
              <a:t>lined</a:t>
            </a:r>
            <a:r>
              <a:rPr lang="it-IT" sz="1000" b="1" dirty="0">
                <a:solidFill>
                  <a:srgbClr val="000000"/>
                </a:solidFill>
              </a:rPr>
              <a:t> or </a:t>
            </a:r>
            <a:r>
              <a:rPr lang="it-IT" sz="1000" b="1" dirty="0" err="1">
                <a:solidFill>
                  <a:srgbClr val="000000"/>
                </a:solidFill>
              </a:rPr>
              <a:t>red</a:t>
            </a:r>
            <a:r>
              <a:rPr lang="it-IT" sz="1000" b="1" dirty="0">
                <a:solidFill>
                  <a:srgbClr val="000000"/>
                </a:solidFill>
              </a:rPr>
              <a:t> </a:t>
            </a:r>
            <a:r>
              <a:rPr lang="it-IT" sz="1000" b="1" dirty="0" err="1">
                <a:solidFill>
                  <a:srgbClr val="000000"/>
                </a:solidFill>
              </a:rPr>
              <a:t>framed</a:t>
            </a:r>
            <a:r>
              <a:rPr lang="it-IT" sz="1000" b="1" dirty="0">
                <a:solidFill>
                  <a:srgbClr val="000000"/>
                </a:solidFill>
              </a:rPr>
              <a:t> </a:t>
            </a:r>
            <a:r>
              <a:rPr lang="it-IT" sz="1000" b="1" dirty="0" err="1">
                <a:solidFill>
                  <a:srgbClr val="000000"/>
                </a:solidFill>
              </a:rPr>
              <a:t>parts</a:t>
            </a:r>
            <a:r>
              <a:rPr lang="it-IT" sz="1000" b="1" dirty="0">
                <a:solidFill>
                  <a:srgbClr val="000000"/>
                </a:solidFill>
              </a:rPr>
              <a:t> are </a:t>
            </a:r>
            <a:r>
              <a:rPr lang="it-IT" sz="1000" b="1" dirty="0" err="1">
                <a:solidFill>
                  <a:srgbClr val="000000"/>
                </a:solidFill>
              </a:rPr>
              <a:t>mandatory</a:t>
            </a:r>
            <a:r>
              <a:rPr lang="it-IT" sz="1000" b="1" dirty="0">
                <a:solidFill>
                  <a:srgbClr val="000000"/>
                </a:solidFill>
              </a:rPr>
              <a:t>).</a:t>
            </a:r>
          </a:p>
          <a:p>
            <a:pPr marL="228600" indent="-228600" fontAlgn="base">
              <a:buAutoNum type="arabicPeriod"/>
            </a:pPr>
            <a:r>
              <a:rPr lang="it-IT" sz="1000" b="1" dirty="0">
                <a:solidFill>
                  <a:srgbClr val="000000"/>
                </a:solidFill>
              </a:rPr>
              <a:t>Click on «</a:t>
            </a:r>
            <a:r>
              <a:rPr lang="it-IT" sz="1000" b="1" dirty="0" err="1">
                <a:solidFill>
                  <a:srgbClr val="000000"/>
                </a:solidFill>
              </a:rPr>
              <a:t>Apply</a:t>
            </a:r>
            <a:r>
              <a:rPr lang="it-IT" sz="1000" b="1" dirty="0">
                <a:solidFill>
                  <a:srgbClr val="000000"/>
                </a:solidFill>
              </a:rPr>
              <a:t>» </a:t>
            </a:r>
            <a:r>
              <a:rPr lang="it-IT" sz="1000" b="1" dirty="0" err="1">
                <a:solidFill>
                  <a:srgbClr val="000000"/>
                </a:solidFill>
              </a:rPr>
              <a:t>button</a:t>
            </a:r>
            <a:r>
              <a:rPr lang="it-IT" sz="1000" b="1" dirty="0">
                <a:solidFill>
                  <a:srgbClr val="000000"/>
                </a:solidFill>
              </a:rPr>
              <a:t>.</a:t>
            </a:r>
            <a:r>
              <a:rPr lang="ro-RO" sz="1000" b="1" dirty="0">
                <a:solidFill>
                  <a:srgbClr val="000000"/>
                </a:solidFill>
              </a:rPr>
              <a:t> </a:t>
            </a:r>
          </a:p>
        </p:txBody>
      </p:sp>
    </p:spTree>
    <p:extLst>
      <p:ext uri="{BB962C8B-B14F-4D97-AF65-F5344CB8AC3E}">
        <p14:creationId xmlns:p14="http://schemas.microsoft.com/office/powerpoint/2010/main" val="1447710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11</a:t>
            </a:fld>
            <a:endParaRPr lang="en-GB">
              <a:solidFill>
                <a:srgbClr val="434342"/>
              </a:solidFill>
            </a:endParaRPr>
          </a:p>
        </p:txBody>
      </p:sp>
      <p:sp>
        <p:nvSpPr>
          <p:cNvPr id="27" name="Textfeld 17"/>
          <p:cNvSpPr txBox="1"/>
          <p:nvPr/>
        </p:nvSpPr>
        <p:spPr>
          <a:xfrm>
            <a:off x="346546" y="126138"/>
            <a:ext cx="8297726"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Project Management – </a:t>
            </a:r>
            <a:r>
              <a:rPr lang="de-DE" b="1" dirty="0" err="1">
                <a:solidFill>
                  <a:srgbClr val="000000"/>
                </a:solidFill>
              </a:rPr>
              <a:t>Documents</a:t>
            </a:r>
            <a:r>
              <a:rPr lang="de-DE" b="1" dirty="0">
                <a:solidFill>
                  <a:srgbClr val="000000"/>
                </a:solidFill>
              </a:rPr>
              <a:t> </a:t>
            </a:r>
          </a:p>
        </p:txBody>
      </p:sp>
      <p:pic>
        <p:nvPicPr>
          <p:cNvPr id="8" name="Picture 7"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6" y="-18371"/>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32F5AEA-22DB-4BAE-855B-1B6ABB5F8FCD}"/>
              </a:ext>
            </a:extLst>
          </p:cNvPr>
          <p:cNvPicPr>
            <a:picLocks noChangeAspect="1"/>
          </p:cNvPicPr>
          <p:nvPr/>
        </p:nvPicPr>
        <p:blipFill>
          <a:blip r:embed="rId3"/>
          <a:stretch>
            <a:fillRect/>
          </a:stretch>
        </p:blipFill>
        <p:spPr>
          <a:xfrm>
            <a:off x="483855" y="3820108"/>
            <a:ext cx="8190960" cy="1998086"/>
          </a:xfrm>
          <a:prstGeom prst="rect">
            <a:avLst/>
          </a:prstGeom>
        </p:spPr>
      </p:pic>
      <p:sp>
        <p:nvSpPr>
          <p:cNvPr id="12" name="Rounded Rectangle 16">
            <a:extLst>
              <a:ext uri="{FF2B5EF4-FFF2-40B4-BE49-F238E27FC236}">
                <a16:creationId xmlns:a16="http://schemas.microsoft.com/office/drawing/2014/main" id="{77F12AC3-0A14-4585-BD96-DA1A767A3B55}"/>
              </a:ext>
            </a:extLst>
          </p:cNvPr>
          <p:cNvSpPr/>
          <p:nvPr/>
        </p:nvSpPr>
        <p:spPr>
          <a:xfrm>
            <a:off x="5660504" y="3820108"/>
            <a:ext cx="3038932" cy="7610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de-DE" sz="1000" b="1" dirty="0" err="1">
                <a:solidFill>
                  <a:srgbClr val="000000"/>
                </a:solidFill>
              </a:rPr>
              <a:t>From</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upcoming</a:t>
            </a:r>
            <a:r>
              <a:rPr lang="de-DE" sz="1000" b="1" dirty="0">
                <a:solidFill>
                  <a:srgbClr val="000000"/>
                </a:solidFill>
              </a:rPr>
              <a:t> </a:t>
            </a:r>
            <a:r>
              <a:rPr lang="de-DE" sz="1000" b="1" dirty="0" err="1">
                <a:solidFill>
                  <a:srgbClr val="000000"/>
                </a:solidFill>
              </a:rPr>
              <a:t>screen</a:t>
            </a:r>
            <a:r>
              <a:rPr lang="de-DE" sz="1000" b="1" dirty="0">
                <a:solidFill>
                  <a:srgbClr val="000000"/>
                </a:solidFill>
              </a:rPr>
              <a:t>, </a:t>
            </a:r>
            <a:r>
              <a:rPr lang="de-DE" sz="1000" b="1" dirty="0" err="1">
                <a:solidFill>
                  <a:srgbClr val="000000"/>
                </a:solidFill>
              </a:rPr>
              <a:t>click</a:t>
            </a:r>
            <a:r>
              <a:rPr lang="de-DE" sz="1000" b="1" dirty="0">
                <a:solidFill>
                  <a:srgbClr val="000000"/>
                </a:solidFill>
              </a:rPr>
              <a:t> on „Browse“, </a:t>
            </a:r>
            <a:r>
              <a:rPr lang="de-DE" sz="1000" b="1" dirty="0" err="1">
                <a:solidFill>
                  <a:srgbClr val="000000"/>
                </a:solidFill>
              </a:rPr>
              <a:t>select</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file</a:t>
            </a:r>
            <a:r>
              <a:rPr lang="de-DE" sz="1000" b="1" dirty="0">
                <a:solidFill>
                  <a:srgbClr val="000000"/>
                </a:solidFill>
              </a:rPr>
              <a:t> </a:t>
            </a:r>
            <a:r>
              <a:rPr lang="de-DE" sz="1000" b="1" dirty="0" err="1">
                <a:solidFill>
                  <a:srgbClr val="000000"/>
                </a:solidFill>
              </a:rPr>
              <a:t>to</a:t>
            </a:r>
            <a:r>
              <a:rPr lang="de-DE" sz="1000" b="1" dirty="0">
                <a:solidFill>
                  <a:srgbClr val="000000"/>
                </a:solidFill>
              </a:rPr>
              <a:t> </a:t>
            </a:r>
            <a:r>
              <a:rPr lang="de-DE" sz="1000" b="1" dirty="0" err="1">
                <a:solidFill>
                  <a:srgbClr val="000000"/>
                </a:solidFill>
              </a:rPr>
              <a:t>be</a:t>
            </a:r>
            <a:r>
              <a:rPr lang="de-DE" sz="1000" b="1" dirty="0">
                <a:solidFill>
                  <a:srgbClr val="000000"/>
                </a:solidFill>
              </a:rPr>
              <a:t> </a:t>
            </a:r>
            <a:r>
              <a:rPr lang="de-DE" sz="1000" b="1" dirty="0" err="1">
                <a:solidFill>
                  <a:srgbClr val="000000"/>
                </a:solidFill>
              </a:rPr>
              <a:t>uploaded</a:t>
            </a:r>
            <a:r>
              <a:rPr lang="de-DE" sz="1000" b="1" dirty="0">
                <a:solidFill>
                  <a:srgbClr val="000000"/>
                </a:solidFill>
              </a:rPr>
              <a:t> </a:t>
            </a:r>
            <a:r>
              <a:rPr lang="de-DE" sz="1000" b="1" dirty="0" err="1">
                <a:solidFill>
                  <a:srgbClr val="000000"/>
                </a:solidFill>
              </a:rPr>
              <a:t>then</a:t>
            </a:r>
            <a:r>
              <a:rPr lang="de-DE" sz="1000" b="1" dirty="0">
                <a:solidFill>
                  <a:srgbClr val="000000"/>
                </a:solidFill>
              </a:rPr>
              <a:t> </a:t>
            </a:r>
            <a:r>
              <a:rPr lang="de-DE" sz="1000" b="1" dirty="0" err="1">
                <a:solidFill>
                  <a:srgbClr val="000000"/>
                </a:solidFill>
              </a:rPr>
              <a:t>click</a:t>
            </a:r>
            <a:r>
              <a:rPr lang="de-DE" sz="1000" b="1" dirty="0">
                <a:solidFill>
                  <a:srgbClr val="000000"/>
                </a:solidFill>
              </a:rPr>
              <a:t> on „Upload“ </a:t>
            </a:r>
            <a:r>
              <a:rPr lang="de-DE" sz="1000" b="1" dirty="0" err="1">
                <a:solidFill>
                  <a:srgbClr val="000000"/>
                </a:solidFill>
              </a:rPr>
              <a:t>to</a:t>
            </a:r>
            <a:r>
              <a:rPr lang="de-DE" sz="1000" b="1" dirty="0">
                <a:solidFill>
                  <a:srgbClr val="000000"/>
                </a:solidFill>
              </a:rPr>
              <a:t> </a:t>
            </a:r>
            <a:r>
              <a:rPr lang="de-DE" sz="1000" b="1" dirty="0" err="1">
                <a:solidFill>
                  <a:srgbClr val="000000"/>
                </a:solidFill>
              </a:rPr>
              <a:t>complete</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process</a:t>
            </a:r>
            <a:r>
              <a:rPr lang="de-DE" sz="1000" b="1" dirty="0">
                <a:solidFill>
                  <a:srgbClr val="000000"/>
                </a:solidFill>
              </a:rPr>
              <a:t>. </a:t>
            </a:r>
            <a:endParaRPr lang="ro-RO" sz="800" dirty="0">
              <a:solidFill>
                <a:srgbClr val="000000"/>
              </a:solidFill>
            </a:endParaRPr>
          </a:p>
        </p:txBody>
      </p:sp>
      <p:pic>
        <p:nvPicPr>
          <p:cNvPr id="3" name="Picture 2">
            <a:extLst>
              <a:ext uri="{FF2B5EF4-FFF2-40B4-BE49-F238E27FC236}">
                <a16:creationId xmlns:a16="http://schemas.microsoft.com/office/drawing/2014/main" id="{BAB3DBBE-5D92-4779-B02C-1A0B473131F1}"/>
              </a:ext>
            </a:extLst>
          </p:cNvPr>
          <p:cNvPicPr>
            <a:picLocks noChangeAspect="1"/>
          </p:cNvPicPr>
          <p:nvPr/>
        </p:nvPicPr>
        <p:blipFill>
          <a:blip r:embed="rId4"/>
          <a:stretch>
            <a:fillRect/>
          </a:stretch>
        </p:blipFill>
        <p:spPr>
          <a:xfrm>
            <a:off x="486814" y="1119291"/>
            <a:ext cx="8045626" cy="2542977"/>
          </a:xfrm>
          <a:prstGeom prst="rect">
            <a:avLst/>
          </a:prstGeom>
        </p:spPr>
      </p:pic>
      <p:sp>
        <p:nvSpPr>
          <p:cNvPr id="15" name="Rounded Rectangle 25">
            <a:extLst>
              <a:ext uri="{FF2B5EF4-FFF2-40B4-BE49-F238E27FC236}">
                <a16:creationId xmlns:a16="http://schemas.microsoft.com/office/drawing/2014/main" id="{477F31A0-09CC-4E4B-B928-83F3B146D024}"/>
              </a:ext>
            </a:extLst>
          </p:cNvPr>
          <p:cNvSpPr/>
          <p:nvPr/>
        </p:nvSpPr>
        <p:spPr>
          <a:xfrm>
            <a:off x="5948536" y="1277366"/>
            <a:ext cx="3019929" cy="172796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de-DE" sz="1000" b="1" dirty="0" err="1">
                <a:solidFill>
                  <a:srgbClr val="000000"/>
                </a:solidFill>
              </a:rPr>
              <a:t>From</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Documents</a:t>
            </a:r>
            <a:r>
              <a:rPr lang="de-DE" sz="1000" b="1" dirty="0">
                <a:solidFill>
                  <a:srgbClr val="000000"/>
                </a:solidFill>
              </a:rPr>
              <a:t> </a:t>
            </a:r>
            <a:r>
              <a:rPr lang="de-DE" sz="1000" b="1" dirty="0" err="1">
                <a:solidFill>
                  <a:srgbClr val="000000"/>
                </a:solidFill>
              </a:rPr>
              <a:t>part</a:t>
            </a:r>
            <a:r>
              <a:rPr lang="de-DE" sz="1000" b="1" dirty="0">
                <a:solidFill>
                  <a:srgbClr val="000000"/>
                </a:solidFill>
              </a:rPr>
              <a:t>, </a:t>
            </a:r>
            <a:r>
              <a:rPr lang="de-DE" sz="1000" b="1" dirty="0" err="1">
                <a:solidFill>
                  <a:srgbClr val="000000"/>
                </a:solidFill>
              </a:rPr>
              <a:t>related</a:t>
            </a:r>
            <a:r>
              <a:rPr lang="de-DE" sz="1000" b="1" dirty="0">
                <a:solidFill>
                  <a:srgbClr val="000000"/>
                </a:solidFill>
              </a:rPr>
              <a:t> </a:t>
            </a:r>
            <a:r>
              <a:rPr lang="de-DE" sz="1000" b="1" dirty="0" err="1">
                <a:solidFill>
                  <a:srgbClr val="000000"/>
                </a:solidFill>
              </a:rPr>
              <a:t>project</a:t>
            </a:r>
            <a:r>
              <a:rPr lang="de-DE" sz="1000" b="1" dirty="0">
                <a:solidFill>
                  <a:srgbClr val="000000"/>
                </a:solidFill>
              </a:rPr>
              <a:t> </a:t>
            </a:r>
            <a:r>
              <a:rPr lang="de-DE" sz="1000" b="1" dirty="0" err="1">
                <a:solidFill>
                  <a:srgbClr val="000000"/>
                </a:solidFill>
              </a:rPr>
              <a:t>documents</a:t>
            </a:r>
            <a:r>
              <a:rPr lang="de-DE" sz="1000" b="1" dirty="0">
                <a:solidFill>
                  <a:srgbClr val="000000"/>
                </a:solidFill>
              </a:rPr>
              <a:t> </a:t>
            </a:r>
            <a:r>
              <a:rPr lang="de-DE" sz="1000" b="1" dirty="0" err="1">
                <a:solidFill>
                  <a:srgbClr val="000000"/>
                </a:solidFill>
              </a:rPr>
              <a:t>can</a:t>
            </a:r>
            <a:r>
              <a:rPr lang="de-DE" sz="1000" b="1" dirty="0">
                <a:solidFill>
                  <a:srgbClr val="000000"/>
                </a:solidFill>
              </a:rPr>
              <a:t> </a:t>
            </a:r>
            <a:r>
              <a:rPr lang="de-DE" sz="1000" b="1" dirty="0" err="1">
                <a:solidFill>
                  <a:srgbClr val="000000"/>
                </a:solidFill>
              </a:rPr>
              <a:t>be</a:t>
            </a:r>
            <a:r>
              <a:rPr lang="de-DE" sz="1000" b="1" dirty="0">
                <a:solidFill>
                  <a:srgbClr val="000000"/>
                </a:solidFill>
              </a:rPr>
              <a:t> </a:t>
            </a:r>
            <a:r>
              <a:rPr lang="de-DE" sz="1000" b="1" dirty="0" err="1">
                <a:solidFill>
                  <a:srgbClr val="000000"/>
                </a:solidFill>
              </a:rPr>
              <a:t>uploaded</a:t>
            </a:r>
            <a:r>
              <a:rPr lang="it-IT" sz="1000" b="1" dirty="0">
                <a:solidFill>
                  <a:srgbClr val="000000"/>
                </a:solidFill>
              </a:rPr>
              <a:t>. At </a:t>
            </a:r>
            <a:r>
              <a:rPr lang="it-IT" sz="1000" b="1" dirty="0" err="1">
                <a:solidFill>
                  <a:srgbClr val="000000"/>
                </a:solidFill>
              </a:rPr>
              <a:t>least</a:t>
            </a:r>
            <a:r>
              <a:rPr lang="it-IT" sz="1000" b="1" dirty="0">
                <a:solidFill>
                  <a:srgbClr val="000000"/>
                </a:solidFill>
              </a:rPr>
              <a:t> </a:t>
            </a:r>
            <a:r>
              <a:rPr lang="it-IT" sz="1000" b="1" dirty="0" err="1">
                <a:solidFill>
                  <a:srgbClr val="000000"/>
                </a:solidFill>
              </a:rPr>
              <a:t>one</a:t>
            </a:r>
            <a:r>
              <a:rPr lang="it-IT" sz="1000" b="1" dirty="0">
                <a:solidFill>
                  <a:srgbClr val="000000"/>
                </a:solidFill>
              </a:rPr>
              <a:t> </a:t>
            </a:r>
            <a:r>
              <a:rPr lang="it-IT" sz="1000" b="1" dirty="0" err="1">
                <a:solidFill>
                  <a:srgbClr val="000000"/>
                </a:solidFill>
              </a:rPr>
              <a:t>document</a:t>
            </a:r>
            <a:r>
              <a:rPr lang="it-IT" sz="1000" b="1" dirty="0">
                <a:solidFill>
                  <a:srgbClr val="000000"/>
                </a:solidFill>
              </a:rPr>
              <a:t> </a:t>
            </a:r>
            <a:r>
              <a:rPr lang="it-IT" sz="1000" b="1" dirty="0" err="1">
                <a:solidFill>
                  <a:srgbClr val="000000"/>
                </a:solidFill>
              </a:rPr>
              <a:t>should</a:t>
            </a:r>
            <a:r>
              <a:rPr lang="it-IT" sz="1000" b="1" dirty="0">
                <a:solidFill>
                  <a:srgbClr val="000000"/>
                </a:solidFill>
              </a:rPr>
              <a:t> </a:t>
            </a:r>
            <a:r>
              <a:rPr lang="it-IT" sz="1000" b="1" dirty="0" err="1">
                <a:solidFill>
                  <a:srgbClr val="000000"/>
                </a:solidFill>
              </a:rPr>
              <a:t>have</a:t>
            </a:r>
            <a:r>
              <a:rPr lang="it-IT" sz="1000" b="1" dirty="0">
                <a:solidFill>
                  <a:srgbClr val="000000"/>
                </a:solidFill>
              </a:rPr>
              <a:t> the status GC (General </a:t>
            </a:r>
            <a:r>
              <a:rPr lang="it-IT" sz="1000" b="1" dirty="0" err="1">
                <a:solidFill>
                  <a:srgbClr val="000000"/>
                </a:solidFill>
              </a:rPr>
              <a:t>Condiitions</a:t>
            </a:r>
            <a:r>
              <a:rPr lang="it-IT" sz="1000" b="1" dirty="0">
                <a:solidFill>
                  <a:srgbClr val="000000"/>
                </a:solidFill>
              </a:rPr>
              <a:t>). </a:t>
            </a:r>
          </a:p>
          <a:p>
            <a:pPr fontAlgn="base"/>
            <a:r>
              <a:rPr lang="it-IT" sz="1000" b="1" dirty="0" err="1">
                <a:solidFill>
                  <a:srgbClr val="000000"/>
                </a:solidFill>
              </a:rPr>
              <a:t>There</a:t>
            </a:r>
            <a:r>
              <a:rPr lang="it-IT" sz="1000" b="1" dirty="0">
                <a:solidFill>
                  <a:srgbClr val="000000"/>
                </a:solidFill>
              </a:rPr>
              <a:t> are </a:t>
            </a:r>
            <a:r>
              <a:rPr lang="it-IT" sz="1000" b="1" dirty="0" err="1">
                <a:solidFill>
                  <a:srgbClr val="000000"/>
                </a:solidFill>
              </a:rPr>
              <a:t>two</a:t>
            </a:r>
            <a:r>
              <a:rPr lang="it-IT" sz="1000" b="1" dirty="0">
                <a:solidFill>
                  <a:srgbClr val="000000"/>
                </a:solidFill>
              </a:rPr>
              <a:t> ways to upload </a:t>
            </a:r>
            <a:r>
              <a:rPr lang="it-IT" sz="1000" b="1" dirty="0" err="1">
                <a:solidFill>
                  <a:srgbClr val="000000"/>
                </a:solidFill>
              </a:rPr>
              <a:t>document</a:t>
            </a:r>
            <a:r>
              <a:rPr lang="it-IT" sz="1000" b="1" dirty="0">
                <a:solidFill>
                  <a:srgbClr val="000000"/>
                </a:solidFill>
              </a:rPr>
              <a:t>(s):</a:t>
            </a:r>
          </a:p>
          <a:p>
            <a:pPr fontAlgn="base"/>
            <a:r>
              <a:rPr lang="it-IT" sz="1000" b="1" dirty="0">
                <a:solidFill>
                  <a:srgbClr val="000000"/>
                </a:solidFill>
              </a:rPr>
              <a:t>1- In </a:t>
            </a:r>
            <a:r>
              <a:rPr lang="it-IT" sz="1000" b="1" dirty="0" err="1">
                <a:solidFill>
                  <a:srgbClr val="000000"/>
                </a:solidFill>
              </a:rPr>
              <a:t>order</a:t>
            </a:r>
            <a:r>
              <a:rPr lang="it-IT" sz="1000" b="1" dirty="0">
                <a:solidFill>
                  <a:srgbClr val="000000"/>
                </a:solidFill>
              </a:rPr>
              <a:t> to upload </a:t>
            </a:r>
            <a:r>
              <a:rPr lang="it-IT" sz="1000" b="1" dirty="0" err="1">
                <a:solidFill>
                  <a:srgbClr val="000000"/>
                </a:solidFill>
              </a:rPr>
              <a:t>one</a:t>
            </a:r>
            <a:r>
              <a:rPr lang="it-IT" sz="1000" b="1" dirty="0">
                <a:solidFill>
                  <a:srgbClr val="000000"/>
                </a:solidFill>
              </a:rPr>
              <a:t> </a:t>
            </a:r>
            <a:r>
              <a:rPr lang="it-IT" sz="1000" b="1" dirty="0" err="1">
                <a:solidFill>
                  <a:srgbClr val="000000"/>
                </a:solidFill>
              </a:rPr>
              <a:t>document</a:t>
            </a:r>
            <a:r>
              <a:rPr lang="it-IT" sz="1000" b="1" dirty="0">
                <a:solidFill>
                  <a:srgbClr val="000000"/>
                </a:solidFill>
              </a:rPr>
              <a:t> or upload </a:t>
            </a:r>
            <a:r>
              <a:rPr lang="it-IT" sz="1000" b="1" dirty="0" err="1">
                <a:solidFill>
                  <a:srgbClr val="000000"/>
                </a:solidFill>
              </a:rPr>
              <a:t>many</a:t>
            </a:r>
            <a:r>
              <a:rPr lang="it-IT" sz="1000" b="1" dirty="0">
                <a:solidFill>
                  <a:srgbClr val="000000"/>
                </a:solidFill>
              </a:rPr>
              <a:t> </a:t>
            </a:r>
            <a:r>
              <a:rPr lang="it-IT" sz="1000" b="1" dirty="0" err="1">
                <a:solidFill>
                  <a:srgbClr val="000000"/>
                </a:solidFill>
              </a:rPr>
              <a:t>documents</a:t>
            </a:r>
            <a:r>
              <a:rPr lang="it-IT" sz="1000" b="1" dirty="0">
                <a:solidFill>
                  <a:srgbClr val="000000"/>
                </a:solidFill>
              </a:rPr>
              <a:t> </a:t>
            </a:r>
            <a:r>
              <a:rPr lang="it-IT" sz="1000" b="1" dirty="0" err="1">
                <a:solidFill>
                  <a:srgbClr val="000000"/>
                </a:solidFill>
              </a:rPr>
              <a:t>one</a:t>
            </a:r>
            <a:r>
              <a:rPr lang="it-IT" sz="1000" b="1" dirty="0">
                <a:solidFill>
                  <a:srgbClr val="000000"/>
                </a:solidFill>
              </a:rPr>
              <a:t> by </a:t>
            </a:r>
            <a:r>
              <a:rPr lang="it-IT" sz="1000" b="1" dirty="0" err="1">
                <a:solidFill>
                  <a:srgbClr val="000000"/>
                </a:solidFill>
              </a:rPr>
              <a:t>one</a:t>
            </a:r>
            <a:r>
              <a:rPr lang="it-IT" sz="1000" b="1" dirty="0">
                <a:solidFill>
                  <a:srgbClr val="000000"/>
                </a:solidFill>
              </a:rPr>
              <a:t>, click on «Upload»</a:t>
            </a:r>
          </a:p>
          <a:p>
            <a:pPr fontAlgn="base"/>
            <a:r>
              <a:rPr lang="it-IT" sz="1000" b="1" dirty="0">
                <a:solidFill>
                  <a:srgbClr val="000000"/>
                </a:solidFill>
              </a:rPr>
              <a:t>2- In </a:t>
            </a:r>
            <a:r>
              <a:rPr lang="it-IT" sz="1000" b="1" dirty="0" err="1">
                <a:solidFill>
                  <a:srgbClr val="000000"/>
                </a:solidFill>
              </a:rPr>
              <a:t>order</a:t>
            </a:r>
            <a:r>
              <a:rPr lang="it-IT" sz="1000" b="1" dirty="0">
                <a:solidFill>
                  <a:srgbClr val="000000"/>
                </a:solidFill>
              </a:rPr>
              <a:t> to </a:t>
            </a:r>
            <a:r>
              <a:rPr lang="it-IT" sz="1000" b="1" dirty="0" err="1">
                <a:solidFill>
                  <a:srgbClr val="000000"/>
                </a:solidFill>
              </a:rPr>
              <a:t>conduct</a:t>
            </a:r>
            <a:r>
              <a:rPr lang="it-IT" sz="1000" b="1" dirty="0">
                <a:solidFill>
                  <a:srgbClr val="000000"/>
                </a:solidFill>
              </a:rPr>
              <a:t> a mass upload, click on «Mass Upload».</a:t>
            </a:r>
          </a:p>
          <a:p>
            <a:pPr fontAlgn="base"/>
            <a:r>
              <a:rPr lang="it-IT" sz="900" b="1" dirty="0">
                <a:solidFill>
                  <a:srgbClr val="000000"/>
                </a:solidFill>
              </a:rPr>
              <a:t>* In </a:t>
            </a:r>
            <a:r>
              <a:rPr lang="it-IT" sz="900" b="1" dirty="0" err="1">
                <a:solidFill>
                  <a:srgbClr val="000000"/>
                </a:solidFill>
              </a:rPr>
              <a:t>this</a:t>
            </a:r>
            <a:r>
              <a:rPr lang="it-IT" sz="900" b="1" dirty="0">
                <a:solidFill>
                  <a:srgbClr val="000000"/>
                </a:solidFill>
              </a:rPr>
              <a:t> </a:t>
            </a:r>
            <a:r>
              <a:rPr lang="it-IT" sz="900" b="1" dirty="0" err="1">
                <a:solidFill>
                  <a:srgbClr val="000000"/>
                </a:solidFill>
              </a:rPr>
              <a:t>example</a:t>
            </a:r>
            <a:r>
              <a:rPr lang="it-IT" sz="900" b="1" dirty="0">
                <a:solidFill>
                  <a:srgbClr val="000000"/>
                </a:solidFill>
              </a:rPr>
              <a:t> «Upload» option </a:t>
            </a:r>
            <a:r>
              <a:rPr lang="it-IT" sz="900" b="1" dirty="0" err="1">
                <a:solidFill>
                  <a:srgbClr val="000000"/>
                </a:solidFill>
              </a:rPr>
              <a:t>is</a:t>
            </a:r>
            <a:r>
              <a:rPr lang="it-IT" sz="900" b="1" dirty="0">
                <a:solidFill>
                  <a:srgbClr val="000000"/>
                </a:solidFill>
              </a:rPr>
              <a:t> </a:t>
            </a:r>
            <a:r>
              <a:rPr lang="it-IT" sz="900" b="1" dirty="0" err="1">
                <a:solidFill>
                  <a:srgbClr val="000000"/>
                </a:solidFill>
              </a:rPr>
              <a:t>used</a:t>
            </a:r>
            <a:r>
              <a:rPr lang="it-IT" sz="800" dirty="0">
                <a:solidFill>
                  <a:srgbClr val="000000"/>
                </a:solidFill>
              </a:rPr>
              <a:t>. </a:t>
            </a:r>
            <a:endParaRPr lang="ro-RO" sz="800" dirty="0">
              <a:solidFill>
                <a:srgbClr val="000000"/>
              </a:solidFill>
            </a:endParaRPr>
          </a:p>
        </p:txBody>
      </p:sp>
    </p:spTree>
    <p:extLst>
      <p:ext uri="{BB962C8B-B14F-4D97-AF65-F5344CB8AC3E}">
        <p14:creationId xmlns:p14="http://schemas.microsoft.com/office/powerpoint/2010/main" val="2610535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12</a:t>
            </a:fld>
            <a:endParaRPr lang="en-GB">
              <a:solidFill>
                <a:srgbClr val="434342"/>
              </a:solidFill>
            </a:endParaRPr>
          </a:p>
        </p:txBody>
      </p:sp>
      <p:sp>
        <p:nvSpPr>
          <p:cNvPr id="24" name="Textfeld 17"/>
          <p:cNvSpPr txBox="1"/>
          <p:nvPr/>
        </p:nvSpPr>
        <p:spPr>
          <a:xfrm>
            <a:off x="346547" y="169729"/>
            <a:ext cx="8282609"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Project Management – </a:t>
            </a:r>
            <a:r>
              <a:rPr lang="de-DE" b="1" dirty="0" err="1">
                <a:solidFill>
                  <a:srgbClr val="000000"/>
                </a:solidFill>
              </a:rPr>
              <a:t>Documents</a:t>
            </a:r>
            <a:r>
              <a:rPr lang="de-DE" b="1" dirty="0">
                <a:solidFill>
                  <a:srgbClr val="000000"/>
                </a:solidFill>
              </a:rPr>
              <a:t> </a:t>
            </a:r>
          </a:p>
        </p:txBody>
      </p:sp>
      <p:pic>
        <p:nvPicPr>
          <p:cNvPr id="8" name="Picture 7"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546" y="69771"/>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404985" y="2627127"/>
            <a:ext cx="8142715" cy="513841"/>
          </a:xfrm>
          <a:prstGeom prst="rect">
            <a:avLst/>
          </a:prstGeom>
          <a:solidFill>
            <a:schemeClr val="bg1"/>
          </a:solidFill>
        </p:spPr>
        <p:txBody>
          <a:bodyPr vert="horz" wrap="square" lIns="36000" tIns="0" rIns="0" bIns="0" rtlCol="0" anchor="t" anchorCtr="0">
            <a:noAutofit/>
          </a:bodyPr>
          <a:lstStyle/>
          <a:p>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Important</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If</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you</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want</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to</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upload</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other</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documents</a:t>
            </a:r>
            <a:r>
              <a:rPr lang="de-DE" sz="1200" dirty="0">
                <a:solidFill>
                  <a:srgbClr val="FF0000"/>
                </a:solidFill>
                <a:effectLst>
                  <a:outerShdw blurRad="38100" dist="38100" dir="2700000" algn="tl">
                    <a:srgbClr val="000000">
                      <a:alpha val="43137"/>
                    </a:srgbClr>
                  </a:outerShdw>
                </a:effectLst>
              </a:rPr>
              <a:t> but do not </a:t>
            </a:r>
            <a:r>
              <a:rPr lang="de-DE" sz="1200" dirty="0" err="1">
                <a:solidFill>
                  <a:srgbClr val="FF0000"/>
                </a:solidFill>
                <a:effectLst>
                  <a:outerShdw blurRad="38100" dist="38100" dir="2700000" algn="tl">
                    <a:srgbClr val="000000">
                      <a:alpha val="43137"/>
                    </a:srgbClr>
                  </a:outerShdw>
                </a:effectLst>
              </a:rPr>
              <a:t>want</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to</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set</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their</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status</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as</a:t>
            </a:r>
            <a:r>
              <a:rPr lang="de-DE" sz="1200" dirty="0">
                <a:solidFill>
                  <a:srgbClr val="FF0000"/>
                </a:solidFill>
                <a:effectLst>
                  <a:outerShdw blurRad="38100" dist="38100" dir="2700000" algn="tl">
                    <a:srgbClr val="000000">
                      <a:alpha val="43137"/>
                    </a:srgbClr>
                  </a:outerShdw>
                </a:effectLst>
              </a:rPr>
              <a:t> GC (</a:t>
            </a:r>
            <a:r>
              <a:rPr lang="de-DE" sz="1200" dirty="0" err="1">
                <a:solidFill>
                  <a:srgbClr val="FF0000"/>
                </a:solidFill>
                <a:effectLst>
                  <a:outerShdw blurRad="38100" dist="38100" dir="2700000" algn="tl">
                    <a:srgbClr val="000000">
                      <a:alpha val="43137"/>
                    </a:srgbClr>
                  </a:outerShdw>
                </a:effectLst>
              </a:rPr>
              <a:t>documents</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with</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the</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information</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related</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to</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the</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project</a:t>
            </a:r>
            <a:r>
              <a:rPr lang="de-DE" sz="1200" dirty="0">
                <a:solidFill>
                  <a:srgbClr val="FF0000"/>
                </a:solidFill>
                <a:effectLst>
                  <a:outerShdw blurRad="38100" dist="38100" dir="2700000" algn="tl">
                    <a:srgbClr val="000000">
                      <a:alpha val="43137"/>
                    </a:srgbClr>
                  </a:outerShdw>
                </a:effectLst>
              </a:rPr>
              <a:t> but not </a:t>
            </a:r>
            <a:r>
              <a:rPr lang="de-DE" sz="1200" dirty="0" err="1">
                <a:solidFill>
                  <a:srgbClr val="FF0000"/>
                </a:solidFill>
                <a:effectLst>
                  <a:outerShdw blurRad="38100" dist="38100" dir="2700000" algn="tl">
                    <a:srgbClr val="000000">
                      <a:alpha val="43137"/>
                    </a:srgbClr>
                  </a:outerShdw>
                </a:effectLst>
              </a:rPr>
              <a:t>related</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to</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the</a:t>
            </a:r>
            <a:r>
              <a:rPr lang="de-DE" sz="1200" dirty="0">
                <a:solidFill>
                  <a:srgbClr val="FF0000"/>
                </a:solidFill>
                <a:effectLst>
                  <a:outerShdw blurRad="38100" dist="38100" dir="2700000" algn="tl">
                    <a:srgbClr val="000000">
                      <a:alpha val="43137"/>
                    </a:srgbClr>
                  </a:outerShdw>
                </a:effectLst>
              </a:rPr>
              <a:t> General </a:t>
            </a:r>
            <a:r>
              <a:rPr lang="de-DE" sz="1200" dirty="0" err="1">
                <a:solidFill>
                  <a:srgbClr val="FF0000"/>
                </a:solidFill>
                <a:effectLst>
                  <a:outerShdw blurRad="38100" dist="38100" dir="2700000" algn="tl">
                    <a:srgbClr val="000000">
                      <a:alpha val="43137"/>
                    </a:srgbClr>
                  </a:outerShdw>
                </a:effectLst>
              </a:rPr>
              <a:t>Conditions</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it</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is</a:t>
            </a:r>
            <a:r>
              <a:rPr lang="de-DE" sz="1200" dirty="0">
                <a:solidFill>
                  <a:srgbClr val="FF0000"/>
                </a:solidFill>
                <a:effectLst>
                  <a:outerShdw blurRad="38100" dist="38100" dir="2700000" algn="tl">
                    <a:srgbClr val="000000">
                      <a:alpha val="43137"/>
                    </a:srgbClr>
                  </a:outerShdw>
                </a:effectLst>
              </a:rPr>
              <a:t> also possible </a:t>
            </a:r>
            <a:r>
              <a:rPr lang="de-DE" sz="1200" dirty="0" err="1">
                <a:solidFill>
                  <a:srgbClr val="FF0000"/>
                </a:solidFill>
                <a:effectLst>
                  <a:outerShdw blurRad="38100" dist="38100" dir="2700000" algn="tl">
                    <a:srgbClr val="000000">
                      <a:alpha val="43137"/>
                    </a:srgbClr>
                  </a:outerShdw>
                </a:effectLst>
              </a:rPr>
              <a:t>to</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set</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uyer</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access</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suppliers</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cannot</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see</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them</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or</a:t>
            </a:r>
            <a:r>
              <a:rPr lang="de-DE" sz="1200" dirty="0">
                <a:solidFill>
                  <a:srgbClr val="FF0000"/>
                </a:solidFill>
                <a:effectLst>
                  <a:outerShdw blurRad="38100" dist="38100" dir="2700000" algn="tl">
                    <a:srgbClr val="000000">
                      <a:alpha val="43137"/>
                    </a:srgbClr>
                  </a:outerShdw>
                </a:effectLst>
              </a:rPr>
              <a:t> supplier </a:t>
            </a:r>
            <a:r>
              <a:rPr lang="de-DE" sz="1200" dirty="0" err="1">
                <a:solidFill>
                  <a:srgbClr val="FF0000"/>
                </a:solidFill>
                <a:effectLst>
                  <a:outerShdw blurRad="38100" dist="38100" dir="2700000" algn="tl">
                    <a:srgbClr val="000000">
                      <a:alpha val="43137"/>
                    </a:srgbClr>
                  </a:outerShdw>
                </a:effectLst>
              </a:rPr>
              <a:t>access</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both</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buyers</a:t>
            </a:r>
            <a:r>
              <a:rPr lang="de-DE" sz="1200" dirty="0">
                <a:solidFill>
                  <a:srgbClr val="FF0000"/>
                </a:solidFill>
                <a:effectLst>
                  <a:outerShdw blurRad="38100" dist="38100" dir="2700000" algn="tl">
                    <a:srgbClr val="000000">
                      <a:alpha val="43137"/>
                    </a:srgbClr>
                  </a:outerShdw>
                </a:effectLst>
              </a:rPr>
              <a:t> and </a:t>
            </a:r>
            <a:r>
              <a:rPr lang="de-DE" sz="1200" dirty="0" err="1">
                <a:solidFill>
                  <a:srgbClr val="FF0000"/>
                </a:solidFill>
                <a:effectLst>
                  <a:outerShdw blurRad="38100" dist="38100" dir="2700000" algn="tl">
                    <a:srgbClr val="000000">
                      <a:alpha val="43137"/>
                    </a:srgbClr>
                  </a:outerShdw>
                </a:effectLst>
              </a:rPr>
              <a:t>suppliers</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can</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see</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them</a:t>
            </a:r>
            <a:r>
              <a:rPr lang="de-DE" sz="1200" dirty="0">
                <a:solidFill>
                  <a:srgbClr val="FF0000"/>
                </a:solidFill>
                <a:effectLst>
                  <a:outerShdw blurRad="38100" dist="38100" dir="2700000" algn="tl">
                    <a:srgbClr val="000000">
                      <a:alpha val="43137"/>
                    </a:srgbClr>
                  </a:outerShdw>
                </a:effectLst>
              </a:rPr>
              <a:t>). </a:t>
            </a:r>
          </a:p>
        </p:txBody>
      </p:sp>
      <p:pic>
        <p:nvPicPr>
          <p:cNvPr id="10" name="Picture 9">
            <a:extLst>
              <a:ext uri="{FF2B5EF4-FFF2-40B4-BE49-F238E27FC236}">
                <a16:creationId xmlns:a16="http://schemas.microsoft.com/office/drawing/2014/main" id="{B9B4641D-CE92-449F-AAA2-B9FE26FD87F8}"/>
              </a:ext>
            </a:extLst>
          </p:cNvPr>
          <p:cNvPicPr>
            <a:picLocks noChangeAspect="1"/>
          </p:cNvPicPr>
          <p:nvPr/>
        </p:nvPicPr>
        <p:blipFill>
          <a:blip r:embed="rId3"/>
          <a:stretch>
            <a:fillRect/>
          </a:stretch>
        </p:blipFill>
        <p:spPr>
          <a:xfrm>
            <a:off x="376379" y="904787"/>
            <a:ext cx="8300079" cy="1538199"/>
          </a:xfrm>
          <a:prstGeom prst="rect">
            <a:avLst/>
          </a:prstGeom>
        </p:spPr>
      </p:pic>
      <p:sp>
        <p:nvSpPr>
          <p:cNvPr id="12" name="Rounded Rectangle 13">
            <a:extLst>
              <a:ext uri="{FF2B5EF4-FFF2-40B4-BE49-F238E27FC236}">
                <a16:creationId xmlns:a16="http://schemas.microsoft.com/office/drawing/2014/main" id="{F7611A8C-6321-4E0A-90A4-09723311D4FE}"/>
              </a:ext>
            </a:extLst>
          </p:cNvPr>
          <p:cNvSpPr/>
          <p:nvPr/>
        </p:nvSpPr>
        <p:spPr>
          <a:xfrm>
            <a:off x="6012160" y="904786"/>
            <a:ext cx="2755461" cy="156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00" b="1" dirty="0">
                <a:solidFill>
                  <a:srgbClr val="000000"/>
                </a:solidFill>
              </a:rPr>
              <a:t>To set the GC status to the </a:t>
            </a:r>
            <a:r>
              <a:rPr lang="it-IT" sz="1000" b="1" dirty="0" err="1">
                <a:solidFill>
                  <a:srgbClr val="000000"/>
                </a:solidFill>
              </a:rPr>
              <a:t>uploaded</a:t>
            </a:r>
            <a:r>
              <a:rPr lang="it-IT" sz="1000" b="1" dirty="0">
                <a:solidFill>
                  <a:srgbClr val="000000"/>
                </a:solidFill>
              </a:rPr>
              <a:t> </a:t>
            </a:r>
            <a:r>
              <a:rPr lang="it-IT" sz="1000" b="1" dirty="0" err="1">
                <a:solidFill>
                  <a:srgbClr val="000000"/>
                </a:solidFill>
              </a:rPr>
              <a:t>document</a:t>
            </a:r>
            <a:r>
              <a:rPr lang="it-IT" sz="1000" b="1" dirty="0">
                <a:solidFill>
                  <a:srgbClr val="000000"/>
                </a:solidFill>
              </a:rPr>
              <a:t>; </a:t>
            </a:r>
          </a:p>
          <a:p>
            <a:r>
              <a:rPr lang="it-IT" sz="1000" b="1" dirty="0">
                <a:solidFill>
                  <a:srgbClr val="000000"/>
                </a:solidFill>
              </a:rPr>
              <a:t>1- Select the </a:t>
            </a:r>
            <a:r>
              <a:rPr lang="it-IT" sz="1000" b="1" dirty="0" err="1">
                <a:solidFill>
                  <a:srgbClr val="000000"/>
                </a:solidFill>
              </a:rPr>
              <a:t>tick</a:t>
            </a:r>
            <a:r>
              <a:rPr lang="it-IT" sz="1000" b="1" dirty="0">
                <a:solidFill>
                  <a:srgbClr val="000000"/>
                </a:solidFill>
              </a:rPr>
              <a:t> box</a:t>
            </a:r>
          </a:p>
          <a:p>
            <a:r>
              <a:rPr lang="it-IT" sz="1000" b="1" dirty="0">
                <a:solidFill>
                  <a:srgbClr val="000000"/>
                </a:solidFill>
              </a:rPr>
              <a:t>2- Click on the «Set GC» </a:t>
            </a:r>
            <a:r>
              <a:rPr lang="it-IT" sz="1000" b="1" dirty="0" err="1">
                <a:solidFill>
                  <a:srgbClr val="000000"/>
                </a:solidFill>
              </a:rPr>
              <a:t>button</a:t>
            </a:r>
            <a:r>
              <a:rPr lang="it-IT" sz="1000" b="1" dirty="0">
                <a:solidFill>
                  <a:srgbClr val="000000"/>
                </a:solidFill>
              </a:rPr>
              <a:t>. </a:t>
            </a:r>
          </a:p>
          <a:p>
            <a:r>
              <a:rPr lang="it-IT" sz="1000" b="1" dirty="0">
                <a:solidFill>
                  <a:srgbClr val="000000"/>
                </a:solidFill>
              </a:rPr>
              <a:t>Note: </a:t>
            </a:r>
            <a:r>
              <a:rPr lang="it-IT" sz="1000" b="1" dirty="0" err="1">
                <a:solidFill>
                  <a:srgbClr val="000000"/>
                </a:solidFill>
              </a:rPr>
              <a:t>Each</a:t>
            </a:r>
            <a:r>
              <a:rPr lang="it-IT" sz="1000" b="1" dirty="0">
                <a:solidFill>
                  <a:srgbClr val="000000"/>
                </a:solidFill>
              </a:rPr>
              <a:t> and </a:t>
            </a:r>
            <a:r>
              <a:rPr lang="it-IT" sz="1000" b="1" dirty="0" err="1">
                <a:solidFill>
                  <a:srgbClr val="000000"/>
                </a:solidFill>
              </a:rPr>
              <a:t>every</a:t>
            </a:r>
            <a:r>
              <a:rPr lang="it-IT" sz="1000" b="1" dirty="0">
                <a:solidFill>
                  <a:srgbClr val="000000"/>
                </a:solidFill>
              </a:rPr>
              <a:t> </a:t>
            </a:r>
            <a:r>
              <a:rPr lang="it-IT" sz="1000" b="1" dirty="0" err="1">
                <a:solidFill>
                  <a:srgbClr val="000000"/>
                </a:solidFill>
              </a:rPr>
              <a:t>document</a:t>
            </a:r>
            <a:r>
              <a:rPr lang="it-IT" sz="1000" b="1" dirty="0">
                <a:solidFill>
                  <a:srgbClr val="000000"/>
                </a:solidFill>
              </a:rPr>
              <a:t> with the status GC </a:t>
            </a:r>
            <a:r>
              <a:rPr lang="it-IT" sz="1000" b="1" dirty="0" err="1">
                <a:solidFill>
                  <a:srgbClr val="000000"/>
                </a:solidFill>
              </a:rPr>
              <a:t>has</a:t>
            </a:r>
            <a:r>
              <a:rPr lang="it-IT" sz="1000" b="1" dirty="0">
                <a:solidFill>
                  <a:srgbClr val="000000"/>
                </a:solidFill>
              </a:rPr>
              <a:t> to be </a:t>
            </a:r>
            <a:r>
              <a:rPr lang="it-IT" sz="1000" b="1" dirty="0" err="1">
                <a:solidFill>
                  <a:srgbClr val="000000"/>
                </a:solidFill>
              </a:rPr>
              <a:t>downloaded</a:t>
            </a:r>
            <a:r>
              <a:rPr lang="it-IT" sz="1000" b="1" dirty="0">
                <a:solidFill>
                  <a:srgbClr val="000000"/>
                </a:solidFill>
              </a:rPr>
              <a:t> and </a:t>
            </a:r>
            <a:r>
              <a:rPr lang="it-IT" sz="1000" b="1" dirty="0" err="1">
                <a:solidFill>
                  <a:srgbClr val="000000"/>
                </a:solidFill>
              </a:rPr>
              <a:t>accepted</a:t>
            </a:r>
            <a:r>
              <a:rPr lang="it-IT" sz="1000" b="1" dirty="0">
                <a:solidFill>
                  <a:srgbClr val="000000"/>
                </a:solidFill>
              </a:rPr>
              <a:t> by the </a:t>
            </a:r>
            <a:r>
              <a:rPr lang="it-IT" sz="1000" b="1" dirty="0" err="1">
                <a:solidFill>
                  <a:srgbClr val="000000"/>
                </a:solidFill>
              </a:rPr>
              <a:t>suppliers</a:t>
            </a:r>
            <a:r>
              <a:rPr lang="it-IT" sz="1000" b="1" dirty="0">
                <a:solidFill>
                  <a:srgbClr val="000000"/>
                </a:solidFill>
              </a:rPr>
              <a:t> </a:t>
            </a:r>
            <a:r>
              <a:rPr lang="it-IT" sz="1000" b="1" dirty="0" err="1">
                <a:solidFill>
                  <a:srgbClr val="000000"/>
                </a:solidFill>
              </a:rPr>
              <a:t>when</a:t>
            </a:r>
            <a:r>
              <a:rPr lang="it-IT" sz="1000" b="1" dirty="0">
                <a:solidFill>
                  <a:srgbClr val="000000"/>
                </a:solidFill>
              </a:rPr>
              <a:t> </a:t>
            </a:r>
            <a:r>
              <a:rPr lang="it-IT" sz="1000" b="1" dirty="0" err="1">
                <a:solidFill>
                  <a:srgbClr val="000000"/>
                </a:solidFill>
              </a:rPr>
              <a:t>they</a:t>
            </a:r>
            <a:r>
              <a:rPr lang="it-IT" sz="1000" b="1" dirty="0">
                <a:solidFill>
                  <a:srgbClr val="000000"/>
                </a:solidFill>
              </a:rPr>
              <a:t> log in to </a:t>
            </a:r>
            <a:r>
              <a:rPr lang="it-IT" sz="1000" b="1" dirty="0" err="1">
                <a:solidFill>
                  <a:srgbClr val="000000"/>
                </a:solidFill>
              </a:rPr>
              <a:t>eSourcing</a:t>
            </a:r>
            <a:r>
              <a:rPr lang="it-IT" sz="1000" b="1" dirty="0">
                <a:solidFill>
                  <a:srgbClr val="000000"/>
                </a:solidFill>
              </a:rPr>
              <a:t> Platform to </a:t>
            </a:r>
            <a:r>
              <a:rPr lang="it-IT" sz="1000" b="1" dirty="0" err="1">
                <a:solidFill>
                  <a:srgbClr val="000000"/>
                </a:solidFill>
              </a:rPr>
              <a:t>participate</a:t>
            </a:r>
            <a:r>
              <a:rPr lang="it-IT" sz="1000" b="1" dirty="0">
                <a:solidFill>
                  <a:srgbClr val="000000"/>
                </a:solidFill>
              </a:rPr>
              <a:t> a GNFR </a:t>
            </a:r>
            <a:r>
              <a:rPr lang="it-IT" sz="1000" b="1" dirty="0" err="1">
                <a:solidFill>
                  <a:srgbClr val="000000"/>
                </a:solidFill>
              </a:rPr>
              <a:t>project</a:t>
            </a:r>
            <a:r>
              <a:rPr lang="it-IT" sz="1000" b="1" dirty="0">
                <a:solidFill>
                  <a:srgbClr val="000000"/>
                </a:solidFill>
              </a:rPr>
              <a:t>. </a:t>
            </a:r>
          </a:p>
        </p:txBody>
      </p:sp>
      <p:pic>
        <p:nvPicPr>
          <p:cNvPr id="3" name="Picture 2">
            <a:extLst>
              <a:ext uri="{FF2B5EF4-FFF2-40B4-BE49-F238E27FC236}">
                <a16:creationId xmlns:a16="http://schemas.microsoft.com/office/drawing/2014/main" id="{B18D475F-6417-4B08-B0B0-905A0F7CCBE0}"/>
              </a:ext>
            </a:extLst>
          </p:cNvPr>
          <p:cNvPicPr>
            <a:picLocks noChangeAspect="1"/>
          </p:cNvPicPr>
          <p:nvPr/>
        </p:nvPicPr>
        <p:blipFill>
          <a:blip r:embed="rId4"/>
          <a:stretch>
            <a:fillRect/>
          </a:stretch>
        </p:blipFill>
        <p:spPr>
          <a:xfrm>
            <a:off x="432613" y="3476691"/>
            <a:ext cx="7883803" cy="2766672"/>
          </a:xfrm>
          <a:prstGeom prst="rect">
            <a:avLst/>
          </a:prstGeom>
        </p:spPr>
      </p:pic>
      <p:sp>
        <p:nvSpPr>
          <p:cNvPr id="19" name="Rounded Rectangle 16">
            <a:extLst>
              <a:ext uri="{FF2B5EF4-FFF2-40B4-BE49-F238E27FC236}">
                <a16:creationId xmlns:a16="http://schemas.microsoft.com/office/drawing/2014/main" id="{0F679930-F367-464A-80CC-BB1A22FFB37C}"/>
              </a:ext>
            </a:extLst>
          </p:cNvPr>
          <p:cNvSpPr/>
          <p:nvPr/>
        </p:nvSpPr>
        <p:spPr>
          <a:xfrm>
            <a:off x="5971514" y="4293096"/>
            <a:ext cx="2836752" cy="131817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00" b="1" dirty="0">
                <a:solidFill>
                  <a:srgbClr val="000000"/>
                </a:solidFill>
              </a:rPr>
              <a:t>3- The </a:t>
            </a:r>
            <a:r>
              <a:rPr lang="it-IT" sz="1000" b="1" dirty="0" err="1">
                <a:solidFill>
                  <a:srgbClr val="000000"/>
                </a:solidFill>
              </a:rPr>
              <a:t>document</a:t>
            </a:r>
            <a:r>
              <a:rPr lang="it-IT" sz="1000" b="1" dirty="0">
                <a:solidFill>
                  <a:srgbClr val="000000"/>
                </a:solidFill>
              </a:rPr>
              <a:t> with the GC status </a:t>
            </a:r>
            <a:r>
              <a:rPr lang="it-IT" sz="1000" b="1" dirty="0" err="1">
                <a:solidFill>
                  <a:srgbClr val="000000"/>
                </a:solidFill>
              </a:rPr>
              <a:t>has</a:t>
            </a:r>
            <a:r>
              <a:rPr lang="it-IT" sz="1000" b="1" dirty="0">
                <a:solidFill>
                  <a:srgbClr val="000000"/>
                </a:solidFill>
              </a:rPr>
              <a:t> </a:t>
            </a:r>
            <a:r>
              <a:rPr lang="it-IT" sz="1000" b="1" dirty="0" err="1">
                <a:solidFill>
                  <a:srgbClr val="000000"/>
                </a:solidFill>
              </a:rPr>
              <a:t>both</a:t>
            </a:r>
            <a:r>
              <a:rPr lang="it-IT" sz="1000" b="1" dirty="0">
                <a:solidFill>
                  <a:srgbClr val="000000"/>
                </a:solidFill>
              </a:rPr>
              <a:t> buyer and </a:t>
            </a:r>
            <a:r>
              <a:rPr lang="it-IT" sz="1000" b="1" dirty="0" err="1">
                <a:solidFill>
                  <a:srgbClr val="000000"/>
                </a:solidFill>
              </a:rPr>
              <a:t>supplier</a:t>
            </a:r>
            <a:r>
              <a:rPr lang="it-IT" sz="1000" b="1" dirty="0">
                <a:solidFill>
                  <a:srgbClr val="000000"/>
                </a:solidFill>
              </a:rPr>
              <a:t> </a:t>
            </a:r>
            <a:r>
              <a:rPr lang="it-IT" sz="1000" b="1" dirty="0" err="1">
                <a:solidFill>
                  <a:srgbClr val="000000"/>
                </a:solidFill>
              </a:rPr>
              <a:t>access</a:t>
            </a:r>
            <a:r>
              <a:rPr lang="it-IT" sz="1000" b="1" dirty="0">
                <a:solidFill>
                  <a:srgbClr val="000000"/>
                </a:solidFill>
              </a:rPr>
              <a:t>.</a:t>
            </a:r>
          </a:p>
        </p:txBody>
      </p:sp>
    </p:spTree>
    <p:extLst>
      <p:ext uri="{BB962C8B-B14F-4D97-AF65-F5344CB8AC3E}">
        <p14:creationId xmlns:p14="http://schemas.microsoft.com/office/powerpoint/2010/main" val="3751354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13</a:t>
            </a:fld>
            <a:endParaRPr lang="en-GB">
              <a:solidFill>
                <a:srgbClr val="434342"/>
              </a:solidFill>
            </a:endParaRPr>
          </a:p>
        </p:txBody>
      </p:sp>
      <p:sp>
        <p:nvSpPr>
          <p:cNvPr id="24" name="TextBox 23"/>
          <p:cNvSpPr txBox="1"/>
          <p:nvPr/>
        </p:nvSpPr>
        <p:spPr>
          <a:xfrm>
            <a:off x="5330002" y="4797481"/>
            <a:ext cx="553064" cy="461665"/>
          </a:xfrm>
          <a:prstGeom prst="rect">
            <a:avLst/>
          </a:prstGeom>
          <a:noFill/>
        </p:spPr>
        <p:txBody>
          <a:bodyPr wrap="square" rtlCol="0">
            <a:spAutoFit/>
          </a:bodyPr>
          <a:lstStyle/>
          <a:p>
            <a:pPr algn="ctr" fontAlgn="base">
              <a:spcBef>
                <a:spcPct val="0"/>
              </a:spcBef>
              <a:spcAft>
                <a:spcPct val="0"/>
              </a:spcAft>
            </a:pPr>
            <a:r>
              <a:rPr lang="de-DE" sz="2400" dirty="0">
                <a:solidFill>
                  <a:srgbClr val="FF0000"/>
                </a:solidFill>
                <a:ea typeface="ＭＳ Ｐゴシック" pitchFamily="34" charset="-128"/>
              </a:rPr>
              <a:t>!</a:t>
            </a:r>
            <a:endParaRPr lang="en-GB" sz="2400" dirty="0">
              <a:solidFill>
                <a:srgbClr val="FF0000"/>
              </a:solidFill>
              <a:ea typeface="ＭＳ Ｐゴシック" pitchFamily="34" charset="-128"/>
            </a:endParaRPr>
          </a:p>
        </p:txBody>
      </p:sp>
      <p:graphicFrame>
        <p:nvGraphicFramePr>
          <p:cNvPr id="8" name="Diagram 7"/>
          <p:cNvGraphicFramePr/>
          <p:nvPr>
            <p:extLst>
              <p:ext uri="{D42A27DB-BD31-4B8C-83A1-F6EECF244321}">
                <p14:modId xmlns:p14="http://schemas.microsoft.com/office/powerpoint/2010/main" val="2372309947"/>
              </p:ext>
            </p:extLst>
          </p:nvPr>
        </p:nvGraphicFramePr>
        <p:xfrm>
          <a:off x="477266" y="1460395"/>
          <a:ext cx="7770395" cy="3809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391029" y="499854"/>
            <a:ext cx="6940597" cy="523220"/>
          </a:xfrm>
          <a:prstGeom prst="rect">
            <a:avLst/>
          </a:prstGeom>
        </p:spPr>
        <p:txBody>
          <a:bodyPr wrap="square">
            <a:spAutoFit/>
          </a:bodyPr>
          <a:lstStyle/>
          <a:p>
            <a:pPr fontAlgn="base">
              <a:spcBef>
                <a:spcPct val="0"/>
              </a:spcBef>
              <a:spcAft>
                <a:spcPct val="0"/>
              </a:spcAft>
            </a:pPr>
            <a:endParaRPr lang="en-US" sz="1600" b="1" dirty="0">
              <a:solidFill>
                <a:srgbClr val="555555"/>
              </a:solidFill>
              <a:ea typeface="ＭＳ Ｐゴシック" pitchFamily="34" charset="-128"/>
            </a:endParaRPr>
          </a:p>
          <a:p>
            <a:pPr defTabSz="871538" fontAlgn="base">
              <a:spcBef>
                <a:spcPct val="0"/>
              </a:spcBef>
              <a:spcAft>
                <a:spcPct val="0"/>
              </a:spcAft>
              <a:buClr>
                <a:srgbClr val="FCC51D"/>
              </a:buClr>
              <a:buSzPct val="70000"/>
            </a:pPr>
            <a:endParaRPr lang="en-US" sz="1200" dirty="0">
              <a:solidFill>
                <a:srgbClr val="555555"/>
              </a:solidFill>
              <a:ea typeface="ＭＳ Ｐゴシック" pitchFamily="34" charset="-128"/>
            </a:endParaRPr>
          </a:p>
        </p:txBody>
      </p:sp>
      <p:sp>
        <p:nvSpPr>
          <p:cNvPr id="13" name="Rectangle 12"/>
          <p:cNvSpPr/>
          <p:nvPr/>
        </p:nvSpPr>
        <p:spPr>
          <a:xfrm>
            <a:off x="391029" y="499855"/>
            <a:ext cx="6940597" cy="584775"/>
          </a:xfrm>
          <a:prstGeom prst="rect">
            <a:avLst/>
          </a:prstGeom>
        </p:spPr>
        <p:txBody>
          <a:bodyPr wrap="square">
            <a:spAutoFit/>
          </a:bodyPr>
          <a:lstStyle/>
          <a:p>
            <a:pPr fontAlgn="base">
              <a:spcBef>
                <a:spcPct val="0"/>
              </a:spcBef>
              <a:spcAft>
                <a:spcPct val="0"/>
              </a:spcAft>
            </a:pPr>
            <a:r>
              <a:rPr lang="en-US" sz="1600" dirty="0">
                <a:solidFill>
                  <a:srgbClr val="000000"/>
                </a:solidFill>
                <a:effectLst>
                  <a:outerShdw blurRad="38100" dist="38100" dir="2700000" algn="tl">
                    <a:srgbClr val="000000">
                      <a:alpha val="43137"/>
                    </a:srgbClr>
                  </a:outerShdw>
                </a:effectLst>
                <a:cs typeface="Arial" panose="020B0604020202020204" pitchFamily="34" charset="0"/>
              </a:rPr>
              <a:t>The main application steps for the scenario “RFP &amp; Auction” in a GNFR project are: </a:t>
            </a:r>
            <a:endParaRPr lang="en-US" sz="1200" dirty="0">
              <a:solidFill>
                <a:srgbClr val="555555"/>
              </a:solidFill>
              <a:ea typeface="ＭＳ Ｐゴシック" pitchFamily="34" charset="-128"/>
            </a:endParaRPr>
          </a:p>
        </p:txBody>
      </p:sp>
      <p:sp>
        <p:nvSpPr>
          <p:cNvPr id="10" name="Rettangolo 1"/>
          <p:cNvSpPr/>
          <p:nvPr/>
        </p:nvSpPr>
        <p:spPr>
          <a:xfrm>
            <a:off x="3168432" y="2573450"/>
            <a:ext cx="2411680" cy="1584176"/>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927509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14</a:t>
            </a:fld>
            <a:endParaRPr lang="en-GB">
              <a:solidFill>
                <a:srgbClr val="434342"/>
              </a:solidFill>
            </a:endParaRPr>
          </a:p>
        </p:txBody>
      </p:sp>
      <p:sp>
        <p:nvSpPr>
          <p:cNvPr id="16" name="Textfeld 17"/>
          <p:cNvSpPr txBox="1"/>
          <p:nvPr/>
        </p:nvSpPr>
        <p:spPr>
          <a:xfrm>
            <a:off x="405519" y="183152"/>
            <a:ext cx="8307125"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RFP</a:t>
            </a:r>
          </a:p>
        </p:txBody>
      </p:sp>
      <p:pic>
        <p:nvPicPr>
          <p:cNvPr id="8" name="Picture 7"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546" y="69771"/>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610961E-E4C1-460E-8104-AEE1D44A4B52}"/>
              </a:ext>
            </a:extLst>
          </p:cNvPr>
          <p:cNvPicPr>
            <a:picLocks noChangeAspect="1"/>
          </p:cNvPicPr>
          <p:nvPr/>
        </p:nvPicPr>
        <p:blipFill>
          <a:blip r:embed="rId3"/>
          <a:stretch>
            <a:fillRect/>
          </a:stretch>
        </p:blipFill>
        <p:spPr>
          <a:xfrm>
            <a:off x="384285" y="1045882"/>
            <a:ext cx="8361567" cy="1951070"/>
          </a:xfrm>
          <a:prstGeom prst="rect">
            <a:avLst/>
          </a:prstGeom>
        </p:spPr>
      </p:pic>
      <p:sp>
        <p:nvSpPr>
          <p:cNvPr id="11" name="Rounded Rectangle 9">
            <a:extLst>
              <a:ext uri="{FF2B5EF4-FFF2-40B4-BE49-F238E27FC236}">
                <a16:creationId xmlns:a16="http://schemas.microsoft.com/office/drawing/2014/main" id="{0DE3E993-BF1C-4BC9-BE5A-CD6DA041CB84}"/>
              </a:ext>
            </a:extLst>
          </p:cNvPr>
          <p:cNvSpPr/>
          <p:nvPr/>
        </p:nvSpPr>
        <p:spPr>
          <a:xfrm>
            <a:off x="6084169" y="2492896"/>
            <a:ext cx="2592288" cy="151216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00" b="1" dirty="0">
                <a:solidFill>
                  <a:srgbClr val="000000"/>
                </a:solidFill>
              </a:rPr>
              <a:t>In </a:t>
            </a:r>
            <a:r>
              <a:rPr lang="it-IT" sz="1000" b="1" dirty="0" err="1">
                <a:solidFill>
                  <a:srgbClr val="000000"/>
                </a:solidFill>
              </a:rPr>
              <a:t>order</a:t>
            </a:r>
            <a:r>
              <a:rPr lang="it-IT" sz="1000" b="1" dirty="0">
                <a:solidFill>
                  <a:srgbClr val="000000"/>
                </a:solidFill>
              </a:rPr>
              <a:t> to continue with the RFP </a:t>
            </a:r>
            <a:r>
              <a:rPr lang="it-IT" sz="1000" b="1" dirty="0" err="1">
                <a:solidFill>
                  <a:srgbClr val="000000"/>
                </a:solidFill>
              </a:rPr>
              <a:t>step</a:t>
            </a:r>
            <a:r>
              <a:rPr lang="it-IT" sz="1000" b="1" dirty="0">
                <a:solidFill>
                  <a:srgbClr val="000000"/>
                </a:solidFill>
              </a:rPr>
              <a:t> :</a:t>
            </a:r>
          </a:p>
          <a:p>
            <a:r>
              <a:rPr lang="it-IT" sz="1000" b="1" dirty="0">
                <a:solidFill>
                  <a:srgbClr val="000000"/>
                </a:solidFill>
              </a:rPr>
              <a:t>1- Click on «New </a:t>
            </a:r>
            <a:r>
              <a:rPr lang="it-IT" sz="1000" b="1" dirty="0" err="1">
                <a:solidFill>
                  <a:srgbClr val="000000"/>
                </a:solidFill>
              </a:rPr>
              <a:t>Grid</a:t>
            </a:r>
            <a:r>
              <a:rPr lang="it-IT" sz="1000" b="1" dirty="0">
                <a:solidFill>
                  <a:srgbClr val="000000"/>
                </a:solidFill>
              </a:rPr>
              <a:t>» </a:t>
            </a:r>
          </a:p>
          <a:p>
            <a:r>
              <a:rPr lang="it-IT" sz="1000" b="1" dirty="0">
                <a:solidFill>
                  <a:srgbClr val="000000"/>
                </a:solidFill>
              </a:rPr>
              <a:t>2. </a:t>
            </a:r>
            <a:r>
              <a:rPr lang="it-IT" sz="1000" b="1" dirty="0" err="1">
                <a:solidFill>
                  <a:srgbClr val="000000"/>
                </a:solidFill>
              </a:rPr>
              <a:t>Name</a:t>
            </a:r>
            <a:r>
              <a:rPr lang="it-IT" sz="1000" b="1" dirty="0">
                <a:solidFill>
                  <a:srgbClr val="000000"/>
                </a:solidFill>
              </a:rPr>
              <a:t> </a:t>
            </a:r>
            <a:r>
              <a:rPr lang="it-IT" sz="1000" b="1" dirty="0" err="1">
                <a:solidFill>
                  <a:srgbClr val="000000"/>
                </a:solidFill>
              </a:rPr>
              <a:t>your</a:t>
            </a:r>
            <a:r>
              <a:rPr lang="it-IT" sz="1000" b="1" dirty="0">
                <a:solidFill>
                  <a:srgbClr val="000000"/>
                </a:solidFill>
              </a:rPr>
              <a:t> </a:t>
            </a:r>
            <a:r>
              <a:rPr lang="it-IT" sz="1000" b="1" dirty="0" err="1">
                <a:solidFill>
                  <a:srgbClr val="000000"/>
                </a:solidFill>
              </a:rPr>
              <a:t>grid</a:t>
            </a:r>
            <a:endParaRPr lang="it-IT" sz="1000" b="1" dirty="0">
              <a:solidFill>
                <a:srgbClr val="000000"/>
              </a:solidFill>
            </a:endParaRPr>
          </a:p>
          <a:p>
            <a:r>
              <a:rPr lang="it-IT" sz="1000" b="1" dirty="0">
                <a:solidFill>
                  <a:srgbClr val="000000"/>
                </a:solidFill>
              </a:rPr>
              <a:t>3- Click the </a:t>
            </a:r>
            <a:r>
              <a:rPr lang="it-IT" sz="1000" b="1" dirty="0" err="1">
                <a:solidFill>
                  <a:srgbClr val="000000"/>
                </a:solidFill>
              </a:rPr>
              <a:t>drop</a:t>
            </a:r>
            <a:r>
              <a:rPr lang="it-IT" sz="1000" b="1" dirty="0">
                <a:solidFill>
                  <a:srgbClr val="000000"/>
                </a:solidFill>
              </a:rPr>
              <a:t> down menu to </a:t>
            </a:r>
            <a:r>
              <a:rPr lang="it-IT" sz="1000" b="1" dirty="0" err="1">
                <a:solidFill>
                  <a:srgbClr val="000000"/>
                </a:solidFill>
              </a:rPr>
              <a:t>select</a:t>
            </a:r>
            <a:r>
              <a:rPr lang="it-IT" sz="1000" b="1" dirty="0">
                <a:solidFill>
                  <a:srgbClr val="000000"/>
                </a:solidFill>
              </a:rPr>
              <a:t> </a:t>
            </a:r>
            <a:r>
              <a:rPr lang="it-IT" sz="1000" b="1" dirty="0" err="1">
                <a:solidFill>
                  <a:srgbClr val="000000"/>
                </a:solidFill>
              </a:rPr>
              <a:t>your</a:t>
            </a:r>
            <a:r>
              <a:rPr lang="it-IT" sz="1000" b="1" dirty="0">
                <a:solidFill>
                  <a:srgbClr val="000000"/>
                </a:solidFill>
              </a:rPr>
              <a:t> </a:t>
            </a:r>
            <a:r>
              <a:rPr lang="it-IT" sz="1000" b="1" dirty="0" err="1">
                <a:solidFill>
                  <a:srgbClr val="000000"/>
                </a:solidFill>
              </a:rPr>
              <a:t>grid</a:t>
            </a:r>
            <a:r>
              <a:rPr lang="it-IT" sz="1000" b="1" dirty="0">
                <a:solidFill>
                  <a:srgbClr val="000000"/>
                </a:solidFill>
              </a:rPr>
              <a:t> </a:t>
            </a:r>
            <a:r>
              <a:rPr lang="it-IT" sz="1000" b="1" dirty="0" err="1">
                <a:solidFill>
                  <a:srgbClr val="000000"/>
                </a:solidFill>
              </a:rPr>
              <a:t>template</a:t>
            </a:r>
            <a:r>
              <a:rPr lang="it-IT" sz="1000" b="1" dirty="0">
                <a:solidFill>
                  <a:srgbClr val="000000"/>
                </a:solidFill>
              </a:rPr>
              <a:t>.</a:t>
            </a:r>
          </a:p>
        </p:txBody>
      </p:sp>
      <p:pic>
        <p:nvPicPr>
          <p:cNvPr id="3" name="Picture 2">
            <a:extLst>
              <a:ext uri="{FF2B5EF4-FFF2-40B4-BE49-F238E27FC236}">
                <a16:creationId xmlns:a16="http://schemas.microsoft.com/office/drawing/2014/main" id="{7B10D273-0260-420C-B4E7-5D9649FD31E0}"/>
              </a:ext>
            </a:extLst>
          </p:cNvPr>
          <p:cNvPicPr>
            <a:picLocks noChangeAspect="1"/>
          </p:cNvPicPr>
          <p:nvPr/>
        </p:nvPicPr>
        <p:blipFill>
          <a:blip r:embed="rId4"/>
          <a:stretch>
            <a:fillRect/>
          </a:stretch>
        </p:blipFill>
        <p:spPr>
          <a:xfrm>
            <a:off x="405000" y="3910734"/>
            <a:ext cx="8307644" cy="1901383"/>
          </a:xfrm>
          <a:prstGeom prst="rect">
            <a:avLst/>
          </a:prstGeom>
        </p:spPr>
      </p:pic>
    </p:spTree>
    <p:extLst>
      <p:ext uri="{BB962C8B-B14F-4D97-AF65-F5344CB8AC3E}">
        <p14:creationId xmlns:p14="http://schemas.microsoft.com/office/powerpoint/2010/main" val="1813331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15</a:t>
            </a:fld>
            <a:endParaRPr lang="en-GB">
              <a:solidFill>
                <a:srgbClr val="434342"/>
              </a:solidFill>
            </a:endParaRPr>
          </a:p>
        </p:txBody>
      </p:sp>
      <p:sp>
        <p:nvSpPr>
          <p:cNvPr id="13" name="Textfeld 17"/>
          <p:cNvSpPr txBox="1"/>
          <p:nvPr/>
        </p:nvSpPr>
        <p:spPr>
          <a:xfrm>
            <a:off x="443189" y="208645"/>
            <a:ext cx="8137749"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RFP</a:t>
            </a:r>
          </a:p>
        </p:txBody>
      </p:sp>
      <p:pic>
        <p:nvPicPr>
          <p:cNvPr id="8" name="Picture 7"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17" y="123466"/>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79488F0-1D07-4756-99A9-34BF126C3E95}"/>
              </a:ext>
            </a:extLst>
          </p:cNvPr>
          <p:cNvPicPr>
            <a:picLocks noChangeAspect="1"/>
          </p:cNvPicPr>
          <p:nvPr/>
        </p:nvPicPr>
        <p:blipFill>
          <a:blip r:embed="rId3"/>
          <a:stretch>
            <a:fillRect/>
          </a:stretch>
        </p:blipFill>
        <p:spPr>
          <a:xfrm>
            <a:off x="457989" y="733231"/>
            <a:ext cx="8122949" cy="2310319"/>
          </a:xfrm>
          <a:prstGeom prst="rect">
            <a:avLst/>
          </a:prstGeom>
        </p:spPr>
      </p:pic>
      <p:sp>
        <p:nvSpPr>
          <p:cNvPr id="12" name="Rounded Rectangle 4">
            <a:extLst>
              <a:ext uri="{FF2B5EF4-FFF2-40B4-BE49-F238E27FC236}">
                <a16:creationId xmlns:a16="http://schemas.microsoft.com/office/drawing/2014/main" id="{68AFE2A9-9E38-47D9-BEE8-C4CF34A71D15}"/>
              </a:ext>
            </a:extLst>
          </p:cNvPr>
          <p:cNvSpPr/>
          <p:nvPr/>
        </p:nvSpPr>
        <p:spPr>
          <a:xfrm>
            <a:off x="5940153" y="1700808"/>
            <a:ext cx="2088232"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00" b="1" dirty="0">
                <a:solidFill>
                  <a:srgbClr val="000000"/>
                </a:solidFill>
              </a:rPr>
              <a:t>4- </a:t>
            </a:r>
            <a:r>
              <a:rPr lang="it-IT" sz="1000" b="1" dirty="0" err="1">
                <a:solidFill>
                  <a:srgbClr val="000000"/>
                </a:solidFill>
              </a:rPr>
              <a:t>When</a:t>
            </a:r>
            <a:r>
              <a:rPr lang="it-IT" sz="1000" b="1" dirty="0">
                <a:solidFill>
                  <a:srgbClr val="000000"/>
                </a:solidFill>
              </a:rPr>
              <a:t> the </a:t>
            </a:r>
            <a:r>
              <a:rPr lang="it-IT" sz="1000" b="1" dirty="0" err="1">
                <a:solidFill>
                  <a:srgbClr val="000000"/>
                </a:solidFill>
              </a:rPr>
              <a:t>drop</a:t>
            </a:r>
            <a:r>
              <a:rPr lang="it-IT" sz="1000" b="1" dirty="0">
                <a:solidFill>
                  <a:srgbClr val="000000"/>
                </a:solidFill>
              </a:rPr>
              <a:t> down list </a:t>
            </a:r>
            <a:r>
              <a:rPr lang="it-IT" sz="1000" b="1" dirty="0" err="1">
                <a:solidFill>
                  <a:srgbClr val="000000"/>
                </a:solidFill>
              </a:rPr>
              <a:t>opens</a:t>
            </a:r>
            <a:r>
              <a:rPr lang="it-IT" sz="1000" b="1" dirty="0">
                <a:solidFill>
                  <a:srgbClr val="000000"/>
                </a:solidFill>
              </a:rPr>
              <a:t>, click on the «a </a:t>
            </a:r>
            <a:r>
              <a:rPr lang="it-IT" sz="1000" b="1" dirty="0" err="1">
                <a:solidFill>
                  <a:srgbClr val="000000"/>
                </a:solidFill>
              </a:rPr>
              <a:t>grid</a:t>
            </a:r>
            <a:r>
              <a:rPr lang="it-IT" sz="1000" b="1" dirty="0">
                <a:solidFill>
                  <a:srgbClr val="000000"/>
                </a:solidFill>
              </a:rPr>
              <a:t> from the commodity </a:t>
            </a:r>
            <a:r>
              <a:rPr lang="it-IT" sz="1000" b="1" dirty="0" err="1">
                <a:solidFill>
                  <a:srgbClr val="000000"/>
                </a:solidFill>
              </a:rPr>
              <a:t>grid</a:t>
            </a:r>
            <a:r>
              <a:rPr lang="it-IT" sz="1000" b="1" dirty="0">
                <a:solidFill>
                  <a:srgbClr val="000000"/>
                </a:solidFill>
              </a:rPr>
              <a:t> </a:t>
            </a:r>
            <a:r>
              <a:rPr lang="it-IT" sz="1000" b="1" dirty="0" err="1">
                <a:solidFill>
                  <a:srgbClr val="000000"/>
                </a:solidFill>
              </a:rPr>
              <a:t>templates</a:t>
            </a:r>
            <a:r>
              <a:rPr lang="it-IT" sz="1000" b="1" dirty="0">
                <a:solidFill>
                  <a:srgbClr val="000000"/>
                </a:solidFill>
              </a:rPr>
              <a:t>».</a:t>
            </a:r>
          </a:p>
        </p:txBody>
      </p:sp>
      <p:pic>
        <p:nvPicPr>
          <p:cNvPr id="7" name="Picture 6">
            <a:extLst>
              <a:ext uri="{FF2B5EF4-FFF2-40B4-BE49-F238E27FC236}">
                <a16:creationId xmlns:a16="http://schemas.microsoft.com/office/drawing/2014/main" id="{E574DA0B-7B4D-45CB-8BDB-73F942AADF12}"/>
              </a:ext>
            </a:extLst>
          </p:cNvPr>
          <p:cNvPicPr>
            <a:picLocks noChangeAspect="1"/>
          </p:cNvPicPr>
          <p:nvPr/>
        </p:nvPicPr>
        <p:blipFill>
          <a:blip r:embed="rId4"/>
          <a:stretch>
            <a:fillRect/>
          </a:stretch>
        </p:blipFill>
        <p:spPr>
          <a:xfrm>
            <a:off x="452068" y="3424238"/>
            <a:ext cx="8122949" cy="2834534"/>
          </a:xfrm>
          <a:prstGeom prst="rect">
            <a:avLst/>
          </a:prstGeom>
        </p:spPr>
      </p:pic>
      <p:sp>
        <p:nvSpPr>
          <p:cNvPr id="17" name="Rounded Rectangle 10">
            <a:extLst>
              <a:ext uri="{FF2B5EF4-FFF2-40B4-BE49-F238E27FC236}">
                <a16:creationId xmlns:a16="http://schemas.microsoft.com/office/drawing/2014/main" id="{9B9364CC-BBE5-4E7C-B700-6EC6F3908A51}"/>
              </a:ext>
            </a:extLst>
          </p:cNvPr>
          <p:cNvSpPr/>
          <p:nvPr/>
        </p:nvSpPr>
        <p:spPr>
          <a:xfrm>
            <a:off x="5563710" y="3869433"/>
            <a:ext cx="2761091" cy="8640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00" b="1" dirty="0">
                <a:solidFill>
                  <a:srgbClr val="000000"/>
                </a:solidFill>
              </a:rPr>
              <a:t>5- </a:t>
            </a:r>
            <a:r>
              <a:rPr lang="it-IT" sz="1000" b="1" dirty="0" err="1">
                <a:solidFill>
                  <a:srgbClr val="000000"/>
                </a:solidFill>
              </a:rPr>
              <a:t>When</a:t>
            </a:r>
            <a:r>
              <a:rPr lang="it-IT" sz="1000" b="1" dirty="0">
                <a:solidFill>
                  <a:srgbClr val="000000"/>
                </a:solidFill>
              </a:rPr>
              <a:t> the list </a:t>
            </a:r>
            <a:r>
              <a:rPr lang="it-IT" sz="1000" b="1" dirty="0" err="1">
                <a:solidFill>
                  <a:srgbClr val="000000"/>
                </a:solidFill>
              </a:rPr>
              <a:t>appears</a:t>
            </a:r>
            <a:r>
              <a:rPr lang="it-IT" sz="1000" b="1" dirty="0">
                <a:solidFill>
                  <a:srgbClr val="000000"/>
                </a:solidFill>
              </a:rPr>
              <a:t> </a:t>
            </a:r>
            <a:r>
              <a:rPr lang="it-IT" sz="1000" b="1" dirty="0" err="1">
                <a:solidFill>
                  <a:srgbClr val="000000"/>
                </a:solidFill>
              </a:rPr>
              <a:t>after</a:t>
            </a:r>
            <a:r>
              <a:rPr lang="it-IT" sz="1000" b="1" dirty="0">
                <a:solidFill>
                  <a:srgbClr val="000000"/>
                </a:solidFill>
              </a:rPr>
              <a:t> the 4th </a:t>
            </a:r>
            <a:r>
              <a:rPr lang="it-IT" sz="1000" b="1" dirty="0" err="1">
                <a:solidFill>
                  <a:srgbClr val="000000"/>
                </a:solidFill>
              </a:rPr>
              <a:t>step</a:t>
            </a:r>
            <a:r>
              <a:rPr lang="it-IT" sz="1000" b="1" dirty="0">
                <a:solidFill>
                  <a:srgbClr val="000000"/>
                </a:solidFill>
              </a:rPr>
              <a:t> </a:t>
            </a:r>
            <a:r>
              <a:rPr lang="it-IT" sz="1000" b="1" dirty="0" err="1">
                <a:solidFill>
                  <a:srgbClr val="000000"/>
                </a:solidFill>
              </a:rPr>
              <a:t>is</a:t>
            </a:r>
            <a:r>
              <a:rPr lang="it-IT" sz="1000" b="1" dirty="0">
                <a:solidFill>
                  <a:srgbClr val="000000"/>
                </a:solidFill>
              </a:rPr>
              <a:t> </a:t>
            </a:r>
            <a:r>
              <a:rPr lang="it-IT" sz="1000" b="1" dirty="0" err="1">
                <a:solidFill>
                  <a:srgbClr val="000000"/>
                </a:solidFill>
              </a:rPr>
              <a:t>completed</a:t>
            </a:r>
            <a:r>
              <a:rPr lang="it-IT" sz="1000" b="1" dirty="0">
                <a:solidFill>
                  <a:srgbClr val="000000"/>
                </a:solidFill>
              </a:rPr>
              <a:t>, click the </a:t>
            </a:r>
            <a:r>
              <a:rPr lang="it-IT" sz="1000" b="1" dirty="0" err="1">
                <a:solidFill>
                  <a:srgbClr val="000000"/>
                </a:solidFill>
              </a:rPr>
              <a:t>tick</a:t>
            </a:r>
            <a:r>
              <a:rPr lang="it-IT" sz="1000" b="1" dirty="0">
                <a:solidFill>
                  <a:srgbClr val="000000"/>
                </a:solidFill>
              </a:rPr>
              <a:t> box «Simple RFP </a:t>
            </a:r>
            <a:r>
              <a:rPr lang="it-IT" sz="1000" b="1" dirty="0" err="1">
                <a:solidFill>
                  <a:srgbClr val="000000"/>
                </a:solidFill>
              </a:rPr>
              <a:t>Grid</a:t>
            </a:r>
            <a:r>
              <a:rPr lang="it-IT" sz="1000" b="1" dirty="0">
                <a:solidFill>
                  <a:srgbClr val="000000"/>
                </a:solidFill>
              </a:rPr>
              <a:t>».</a:t>
            </a:r>
          </a:p>
          <a:p>
            <a:r>
              <a:rPr lang="it-IT" sz="1000" b="1" dirty="0">
                <a:solidFill>
                  <a:srgbClr val="000000"/>
                </a:solidFill>
              </a:rPr>
              <a:t> 5- Click on «</a:t>
            </a:r>
            <a:r>
              <a:rPr lang="it-IT" sz="1000" b="1" dirty="0" err="1">
                <a:solidFill>
                  <a:srgbClr val="000000"/>
                </a:solidFill>
              </a:rPr>
              <a:t>Apply</a:t>
            </a:r>
            <a:r>
              <a:rPr lang="it-IT" sz="1000" b="1" dirty="0">
                <a:solidFill>
                  <a:srgbClr val="000000"/>
                </a:solidFill>
              </a:rPr>
              <a:t>» to complete the </a:t>
            </a:r>
            <a:r>
              <a:rPr lang="it-IT" sz="1000" b="1" dirty="0" err="1">
                <a:solidFill>
                  <a:srgbClr val="000000"/>
                </a:solidFill>
              </a:rPr>
              <a:t>process</a:t>
            </a:r>
            <a:r>
              <a:rPr lang="it-IT" sz="1000" b="1" dirty="0">
                <a:solidFill>
                  <a:srgbClr val="000000"/>
                </a:solidFill>
              </a:rPr>
              <a:t>.</a:t>
            </a:r>
          </a:p>
        </p:txBody>
      </p:sp>
    </p:spTree>
    <p:extLst>
      <p:ext uri="{BB962C8B-B14F-4D97-AF65-F5344CB8AC3E}">
        <p14:creationId xmlns:p14="http://schemas.microsoft.com/office/powerpoint/2010/main" val="1990086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16</a:t>
            </a:fld>
            <a:endParaRPr lang="en-GB">
              <a:solidFill>
                <a:srgbClr val="434342"/>
              </a:solidFill>
            </a:endParaRPr>
          </a:p>
        </p:txBody>
      </p:sp>
      <p:sp>
        <p:nvSpPr>
          <p:cNvPr id="8" name="Textfeld 17"/>
          <p:cNvSpPr txBox="1"/>
          <p:nvPr/>
        </p:nvSpPr>
        <p:spPr>
          <a:xfrm>
            <a:off x="526897" y="167083"/>
            <a:ext cx="8345936"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RFP</a:t>
            </a:r>
          </a:p>
        </p:txBody>
      </p:sp>
      <p:pic>
        <p:nvPicPr>
          <p:cNvPr id="9" name="Picture 8"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121" y="51274"/>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8E6793B-7A1B-4D7C-AB09-D35CDCFCBFA0}"/>
              </a:ext>
            </a:extLst>
          </p:cNvPr>
          <p:cNvPicPr>
            <a:picLocks noChangeAspect="1"/>
          </p:cNvPicPr>
          <p:nvPr/>
        </p:nvPicPr>
        <p:blipFill>
          <a:blip r:embed="rId3"/>
          <a:stretch>
            <a:fillRect/>
          </a:stretch>
        </p:blipFill>
        <p:spPr>
          <a:xfrm>
            <a:off x="699182" y="1375156"/>
            <a:ext cx="7950727" cy="4320480"/>
          </a:xfrm>
          <a:prstGeom prst="rect">
            <a:avLst/>
          </a:prstGeom>
        </p:spPr>
      </p:pic>
      <p:sp>
        <p:nvSpPr>
          <p:cNvPr id="13" name="Rounded Rectangle 14">
            <a:extLst>
              <a:ext uri="{FF2B5EF4-FFF2-40B4-BE49-F238E27FC236}">
                <a16:creationId xmlns:a16="http://schemas.microsoft.com/office/drawing/2014/main" id="{40B4B51C-9919-4EE2-A390-61CB97F354CA}"/>
              </a:ext>
            </a:extLst>
          </p:cNvPr>
          <p:cNvSpPr/>
          <p:nvPr/>
        </p:nvSpPr>
        <p:spPr>
          <a:xfrm>
            <a:off x="6228184" y="1375156"/>
            <a:ext cx="2304256" cy="13337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00" b="1" dirty="0">
                <a:solidFill>
                  <a:srgbClr val="000000"/>
                </a:solidFill>
              </a:rPr>
              <a:t>In </a:t>
            </a:r>
            <a:r>
              <a:rPr lang="it-IT" sz="1000" b="1" dirty="0" err="1">
                <a:solidFill>
                  <a:srgbClr val="000000"/>
                </a:solidFill>
              </a:rPr>
              <a:t>order</a:t>
            </a:r>
            <a:r>
              <a:rPr lang="it-IT" sz="1000" b="1" dirty="0">
                <a:solidFill>
                  <a:srgbClr val="000000"/>
                </a:solidFill>
              </a:rPr>
              <a:t> to open the </a:t>
            </a:r>
            <a:r>
              <a:rPr lang="it-IT" sz="1000" b="1" dirty="0" err="1">
                <a:solidFill>
                  <a:srgbClr val="000000"/>
                </a:solidFill>
              </a:rPr>
              <a:t>pre-selected</a:t>
            </a:r>
            <a:r>
              <a:rPr lang="it-IT" sz="1000" b="1" dirty="0">
                <a:solidFill>
                  <a:srgbClr val="000000"/>
                </a:solidFill>
              </a:rPr>
              <a:t> Simple RFP </a:t>
            </a:r>
            <a:r>
              <a:rPr lang="it-IT" sz="1000" b="1" dirty="0" err="1">
                <a:solidFill>
                  <a:srgbClr val="000000"/>
                </a:solidFill>
              </a:rPr>
              <a:t>Grid</a:t>
            </a:r>
            <a:r>
              <a:rPr lang="it-IT" sz="1000" b="1" dirty="0">
                <a:solidFill>
                  <a:srgbClr val="000000"/>
                </a:solidFill>
              </a:rPr>
              <a:t> for </a:t>
            </a:r>
            <a:r>
              <a:rPr lang="it-IT" sz="1000" b="1" dirty="0" err="1">
                <a:solidFill>
                  <a:srgbClr val="000000"/>
                </a:solidFill>
              </a:rPr>
              <a:t>creating</a:t>
            </a:r>
            <a:r>
              <a:rPr lang="it-IT" sz="1000" b="1" dirty="0">
                <a:solidFill>
                  <a:srgbClr val="000000"/>
                </a:solidFill>
              </a:rPr>
              <a:t> the </a:t>
            </a:r>
            <a:r>
              <a:rPr lang="it-IT" sz="1000" b="1" dirty="0" err="1">
                <a:solidFill>
                  <a:srgbClr val="000000"/>
                </a:solidFill>
              </a:rPr>
              <a:t>articles</a:t>
            </a:r>
            <a:r>
              <a:rPr lang="it-IT" sz="1000" b="1" dirty="0">
                <a:solidFill>
                  <a:srgbClr val="000000"/>
                </a:solidFill>
              </a:rPr>
              <a:t> and </a:t>
            </a:r>
            <a:r>
              <a:rPr lang="it-IT" sz="1000" b="1" dirty="0" err="1">
                <a:solidFill>
                  <a:srgbClr val="000000"/>
                </a:solidFill>
              </a:rPr>
              <a:t>all</a:t>
            </a:r>
            <a:r>
              <a:rPr lang="it-IT" sz="1000" b="1" dirty="0">
                <a:solidFill>
                  <a:srgbClr val="000000"/>
                </a:solidFill>
              </a:rPr>
              <a:t> information </a:t>
            </a:r>
            <a:r>
              <a:rPr lang="it-IT" sz="1000" b="1" dirty="0" err="1">
                <a:solidFill>
                  <a:srgbClr val="000000"/>
                </a:solidFill>
              </a:rPr>
              <a:t>related</a:t>
            </a:r>
            <a:r>
              <a:rPr lang="it-IT" sz="1000" b="1" dirty="0">
                <a:solidFill>
                  <a:srgbClr val="000000"/>
                </a:solidFill>
              </a:rPr>
              <a:t> to the GNFR </a:t>
            </a:r>
            <a:r>
              <a:rPr lang="it-IT" sz="1000" b="1" dirty="0" err="1">
                <a:solidFill>
                  <a:srgbClr val="000000"/>
                </a:solidFill>
              </a:rPr>
              <a:t>project</a:t>
            </a:r>
            <a:r>
              <a:rPr lang="it-IT" sz="1000" b="1" dirty="0">
                <a:solidFill>
                  <a:srgbClr val="000000"/>
                </a:solidFill>
              </a:rPr>
              <a:t>, click on the </a:t>
            </a:r>
            <a:r>
              <a:rPr lang="it-IT" sz="1000" b="1" dirty="0" err="1">
                <a:solidFill>
                  <a:srgbClr val="000000"/>
                </a:solidFill>
              </a:rPr>
              <a:t>icon</a:t>
            </a:r>
            <a:r>
              <a:rPr lang="it-IT" sz="1000" b="1" dirty="0">
                <a:solidFill>
                  <a:srgbClr val="000000"/>
                </a:solidFill>
              </a:rPr>
              <a:t> with </a:t>
            </a:r>
            <a:r>
              <a:rPr lang="it-IT" sz="1000" b="1" dirty="0" err="1">
                <a:solidFill>
                  <a:srgbClr val="000000"/>
                </a:solidFill>
              </a:rPr>
              <a:t>two</a:t>
            </a:r>
            <a:r>
              <a:rPr lang="it-IT" sz="1000" b="1" dirty="0">
                <a:solidFill>
                  <a:srgbClr val="000000"/>
                </a:solidFill>
              </a:rPr>
              <a:t> </a:t>
            </a:r>
            <a:r>
              <a:rPr lang="it-IT" sz="1000" b="1" dirty="0" err="1">
                <a:solidFill>
                  <a:srgbClr val="000000"/>
                </a:solidFill>
              </a:rPr>
              <a:t>arrows</a:t>
            </a:r>
            <a:r>
              <a:rPr lang="it-IT" sz="1000" b="1" dirty="0">
                <a:solidFill>
                  <a:srgbClr val="000000"/>
                </a:solidFill>
              </a:rPr>
              <a:t> to </a:t>
            </a:r>
            <a:r>
              <a:rPr lang="it-IT" sz="1000" b="1" dirty="0" err="1">
                <a:solidFill>
                  <a:srgbClr val="000000"/>
                </a:solidFill>
              </a:rPr>
              <a:t>extend</a:t>
            </a:r>
            <a:r>
              <a:rPr lang="it-IT" sz="1000" b="1" dirty="0">
                <a:solidFill>
                  <a:srgbClr val="000000"/>
                </a:solidFill>
              </a:rPr>
              <a:t> the complete </a:t>
            </a:r>
            <a:r>
              <a:rPr lang="it-IT" sz="1000" b="1" dirty="0" err="1">
                <a:solidFill>
                  <a:srgbClr val="000000"/>
                </a:solidFill>
              </a:rPr>
              <a:t>icon</a:t>
            </a:r>
            <a:r>
              <a:rPr lang="it-IT" sz="1000" b="1" dirty="0">
                <a:solidFill>
                  <a:srgbClr val="000000"/>
                </a:solidFill>
              </a:rPr>
              <a:t> list .</a:t>
            </a:r>
          </a:p>
        </p:txBody>
      </p:sp>
      <p:sp>
        <p:nvSpPr>
          <p:cNvPr id="14" name="Rounded Rectangle 9">
            <a:extLst>
              <a:ext uri="{FF2B5EF4-FFF2-40B4-BE49-F238E27FC236}">
                <a16:creationId xmlns:a16="http://schemas.microsoft.com/office/drawing/2014/main" id="{7F6427D3-2EE2-439F-B94E-19188FBF0185}"/>
              </a:ext>
            </a:extLst>
          </p:cNvPr>
          <p:cNvSpPr/>
          <p:nvPr/>
        </p:nvSpPr>
        <p:spPr>
          <a:xfrm>
            <a:off x="6140563" y="5157192"/>
            <a:ext cx="2304256" cy="8640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00" b="1" dirty="0">
                <a:solidFill>
                  <a:srgbClr val="000000"/>
                </a:solidFill>
              </a:rPr>
              <a:t>Click on the «</a:t>
            </a:r>
            <a:r>
              <a:rPr lang="it-IT" sz="1000" b="1" dirty="0" err="1">
                <a:solidFill>
                  <a:srgbClr val="000000"/>
                </a:solidFill>
              </a:rPr>
              <a:t>Edit</a:t>
            </a:r>
            <a:r>
              <a:rPr lang="it-IT" sz="1000" b="1" dirty="0">
                <a:solidFill>
                  <a:srgbClr val="000000"/>
                </a:solidFill>
              </a:rPr>
              <a:t> Line </a:t>
            </a:r>
            <a:r>
              <a:rPr lang="it-IT" sz="1000" b="1" dirty="0" err="1">
                <a:solidFill>
                  <a:srgbClr val="000000"/>
                </a:solidFill>
              </a:rPr>
              <a:t>Items</a:t>
            </a:r>
            <a:r>
              <a:rPr lang="it-IT" sz="1000" b="1" dirty="0">
                <a:solidFill>
                  <a:srgbClr val="000000"/>
                </a:solidFill>
              </a:rPr>
              <a:t>» </a:t>
            </a:r>
            <a:r>
              <a:rPr lang="it-IT" sz="1000" b="1" dirty="0" err="1">
                <a:solidFill>
                  <a:srgbClr val="000000"/>
                </a:solidFill>
              </a:rPr>
              <a:t>icon</a:t>
            </a:r>
            <a:r>
              <a:rPr lang="it-IT" sz="1000" b="1" dirty="0">
                <a:solidFill>
                  <a:srgbClr val="000000"/>
                </a:solidFill>
              </a:rPr>
              <a:t> to open the Simple RFP </a:t>
            </a:r>
            <a:r>
              <a:rPr lang="it-IT" sz="1000" b="1" dirty="0" err="1">
                <a:solidFill>
                  <a:srgbClr val="000000"/>
                </a:solidFill>
              </a:rPr>
              <a:t>Grid</a:t>
            </a:r>
            <a:r>
              <a:rPr lang="it-IT" sz="1000" b="1" dirty="0">
                <a:solidFill>
                  <a:srgbClr val="000000"/>
                </a:solidFill>
              </a:rPr>
              <a:t>.</a:t>
            </a:r>
          </a:p>
        </p:txBody>
      </p:sp>
    </p:spTree>
    <p:extLst>
      <p:ext uri="{BB962C8B-B14F-4D97-AF65-F5344CB8AC3E}">
        <p14:creationId xmlns:p14="http://schemas.microsoft.com/office/powerpoint/2010/main" val="1595669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17</a:t>
            </a:fld>
            <a:endParaRPr lang="en-GB">
              <a:solidFill>
                <a:srgbClr val="434342"/>
              </a:solidFill>
            </a:endParaRPr>
          </a:p>
        </p:txBody>
      </p:sp>
      <p:sp>
        <p:nvSpPr>
          <p:cNvPr id="8" name="Textfeld 17"/>
          <p:cNvSpPr txBox="1"/>
          <p:nvPr/>
        </p:nvSpPr>
        <p:spPr>
          <a:xfrm>
            <a:off x="627457" y="239275"/>
            <a:ext cx="8064896"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RFP</a:t>
            </a:r>
          </a:p>
        </p:txBody>
      </p:sp>
      <p:pic>
        <p:nvPicPr>
          <p:cNvPr id="9" name="Picture 8"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641" y="123466"/>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827583" y="5661248"/>
            <a:ext cx="6912769" cy="432048"/>
          </a:xfrm>
          <a:prstGeom prst="rect">
            <a:avLst/>
          </a:prstGeom>
          <a:solidFill>
            <a:schemeClr val="bg1"/>
          </a:solidFill>
          <a:ln>
            <a:solidFill>
              <a:srgbClr val="FF0000"/>
            </a:solidFill>
          </a:ln>
        </p:spPr>
        <p:txBody>
          <a:bodyPr vert="horz" wrap="square" lIns="36000" tIns="0" rIns="0" bIns="0" rtlCol="0" anchor="t" anchorCtr="0">
            <a:noAutofit/>
          </a:bodyPr>
          <a:lstStyle/>
          <a:p>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Important</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For</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this</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grid</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there</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are</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formulas</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embedded</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for</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the</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columns</a:t>
            </a:r>
            <a:r>
              <a:rPr lang="de-DE" sz="1200" dirty="0">
                <a:solidFill>
                  <a:srgbClr val="FF0000"/>
                </a:solidFill>
                <a:effectLst>
                  <a:outerShdw blurRad="38100" dist="38100" dir="2700000" algn="tl">
                    <a:srgbClr val="000000">
                      <a:alpha val="43137"/>
                    </a:srgbClr>
                  </a:outerShdw>
                </a:effectLst>
              </a:rPr>
              <a:t> F (Total) </a:t>
            </a:r>
            <a:r>
              <a:rPr lang="de-DE" sz="1200" dirty="0" err="1">
                <a:solidFill>
                  <a:srgbClr val="FF0000"/>
                </a:solidFill>
                <a:effectLst>
                  <a:outerShdw blurRad="38100" dist="38100" dir="2700000" algn="tl">
                    <a:srgbClr val="000000">
                      <a:alpha val="43137"/>
                    </a:srgbClr>
                  </a:outerShdw>
                </a:effectLst>
              </a:rPr>
              <a:t>and</a:t>
            </a:r>
            <a:r>
              <a:rPr lang="de-DE" sz="1200" dirty="0">
                <a:solidFill>
                  <a:srgbClr val="FF0000"/>
                </a:solidFill>
                <a:effectLst>
                  <a:outerShdw blurRad="38100" dist="38100" dir="2700000" algn="tl">
                    <a:srgbClr val="000000">
                      <a:alpha val="43137"/>
                    </a:srgbClr>
                  </a:outerShdw>
                </a:effectLst>
              </a:rPr>
              <a:t> G (</a:t>
            </a:r>
            <a:r>
              <a:rPr lang="de-DE" sz="1200" dirty="0" err="1">
                <a:solidFill>
                  <a:srgbClr val="FF0000"/>
                </a:solidFill>
                <a:effectLst>
                  <a:outerShdw blurRad="38100" dist="38100" dir="2700000" algn="tl">
                    <a:srgbClr val="000000">
                      <a:alpha val="43137"/>
                    </a:srgbClr>
                  </a:outerShdw>
                </a:effectLst>
              </a:rPr>
              <a:t>Historic</a:t>
            </a:r>
            <a:r>
              <a:rPr lang="de-DE" sz="1200" dirty="0">
                <a:solidFill>
                  <a:srgbClr val="FF0000"/>
                </a:solidFill>
                <a:effectLst>
                  <a:outerShdw blurRad="38100" dist="38100" dir="2700000" algn="tl">
                    <a:srgbClr val="000000">
                      <a:alpha val="43137"/>
                    </a:srgbClr>
                  </a:outerShdw>
                </a:effectLst>
              </a:rPr>
              <a:t> Price). </a:t>
            </a:r>
            <a:r>
              <a:rPr lang="de-DE" sz="1200" dirty="0" err="1">
                <a:solidFill>
                  <a:srgbClr val="FF0000"/>
                </a:solidFill>
                <a:effectLst>
                  <a:outerShdw blurRad="38100" dist="38100" dir="2700000" algn="tl">
                    <a:srgbClr val="000000">
                      <a:alpha val="43137"/>
                    </a:srgbClr>
                  </a:outerShdw>
                </a:effectLst>
              </a:rPr>
              <a:t>You</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can</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see</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the</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formulas</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if</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you</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click</a:t>
            </a:r>
            <a:r>
              <a:rPr lang="de-DE" sz="1200" dirty="0">
                <a:solidFill>
                  <a:srgbClr val="FF0000"/>
                </a:solidFill>
                <a:effectLst>
                  <a:outerShdw blurRad="38100" dist="38100" dir="2700000" algn="tl">
                    <a:srgbClr val="000000">
                      <a:alpha val="43137"/>
                    </a:srgbClr>
                  </a:outerShdw>
                </a:effectLst>
              </a:rPr>
              <a:t> on „Back </a:t>
            </a:r>
            <a:r>
              <a:rPr lang="de-DE" sz="1200" dirty="0" err="1">
                <a:solidFill>
                  <a:srgbClr val="FF0000"/>
                </a:solidFill>
                <a:effectLst>
                  <a:outerShdw blurRad="38100" dist="38100" dir="2700000" algn="tl">
                    <a:srgbClr val="000000">
                      <a:alpha val="43137"/>
                    </a:srgbClr>
                  </a:outerShdw>
                </a:effectLst>
              </a:rPr>
              <a:t>to</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grid</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editor</a:t>
            </a:r>
            <a:r>
              <a:rPr lang="de-DE" sz="1200" dirty="0">
                <a:solidFill>
                  <a:srgbClr val="FF0000"/>
                </a:solidFill>
                <a:effectLst>
                  <a:outerShdw blurRad="38100" dist="38100" dir="2700000" algn="tl">
                    <a:srgbClr val="000000">
                      <a:alpha val="43137"/>
                    </a:srgbClr>
                  </a:outerShdw>
                </a:effectLst>
              </a:rPr>
              <a:t>“.    </a:t>
            </a:r>
          </a:p>
        </p:txBody>
      </p:sp>
      <p:pic>
        <p:nvPicPr>
          <p:cNvPr id="4" name="Picture 3">
            <a:extLst>
              <a:ext uri="{FF2B5EF4-FFF2-40B4-BE49-F238E27FC236}">
                <a16:creationId xmlns:a16="http://schemas.microsoft.com/office/drawing/2014/main" id="{84A16865-5A15-4F3B-9B25-7A282BE00BB8}"/>
              </a:ext>
            </a:extLst>
          </p:cNvPr>
          <p:cNvPicPr>
            <a:picLocks noChangeAspect="1"/>
          </p:cNvPicPr>
          <p:nvPr/>
        </p:nvPicPr>
        <p:blipFill>
          <a:blip r:embed="rId3"/>
          <a:stretch>
            <a:fillRect/>
          </a:stretch>
        </p:blipFill>
        <p:spPr>
          <a:xfrm>
            <a:off x="564679" y="1287666"/>
            <a:ext cx="7823745" cy="4085550"/>
          </a:xfrm>
          <a:prstGeom prst="rect">
            <a:avLst/>
          </a:prstGeom>
        </p:spPr>
      </p:pic>
      <p:sp>
        <p:nvSpPr>
          <p:cNvPr id="13" name="Rounded Rectangle 15">
            <a:extLst>
              <a:ext uri="{FF2B5EF4-FFF2-40B4-BE49-F238E27FC236}">
                <a16:creationId xmlns:a16="http://schemas.microsoft.com/office/drawing/2014/main" id="{BDAFBCFE-2861-4173-A426-27156F68E7A0}"/>
              </a:ext>
            </a:extLst>
          </p:cNvPr>
          <p:cNvSpPr/>
          <p:nvPr/>
        </p:nvSpPr>
        <p:spPr>
          <a:xfrm>
            <a:off x="6516216" y="1484784"/>
            <a:ext cx="2063105" cy="13681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00" b="1" dirty="0">
                <a:solidFill>
                  <a:srgbClr val="000000"/>
                </a:solidFill>
              </a:rPr>
              <a:t>1.Click on «</a:t>
            </a:r>
            <a:r>
              <a:rPr lang="it-IT" sz="1000" b="1" dirty="0" err="1">
                <a:solidFill>
                  <a:srgbClr val="000000"/>
                </a:solidFill>
              </a:rPr>
              <a:t>Insert</a:t>
            </a:r>
            <a:r>
              <a:rPr lang="it-IT" sz="1000" b="1" dirty="0">
                <a:solidFill>
                  <a:srgbClr val="000000"/>
                </a:solidFill>
              </a:rPr>
              <a:t> </a:t>
            </a:r>
            <a:r>
              <a:rPr lang="it-IT" sz="1000" b="1" dirty="0" err="1">
                <a:solidFill>
                  <a:srgbClr val="000000"/>
                </a:solidFill>
              </a:rPr>
              <a:t>empty</a:t>
            </a:r>
            <a:r>
              <a:rPr lang="it-IT" sz="1000" b="1" dirty="0">
                <a:solidFill>
                  <a:srgbClr val="000000"/>
                </a:solidFill>
              </a:rPr>
              <a:t> </a:t>
            </a:r>
            <a:r>
              <a:rPr lang="it-IT" sz="1000" b="1" dirty="0" err="1">
                <a:solidFill>
                  <a:srgbClr val="000000"/>
                </a:solidFill>
              </a:rPr>
              <a:t>lines</a:t>
            </a:r>
            <a:r>
              <a:rPr lang="it-IT" sz="1000" b="1" dirty="0">
                <a:solidFill>
                  <a:srgbClr val="000000"/>
                </a:solidFill>
              </a:rPr>
              <a:t>» in </a:t>
            </a:r>
            <a:r>
              <a:rPr lang="it-IT" sz="1000" b="1" dirty="0" err="1">
                <a:solidFill>
                  <a:srgbClr val="000000"/>
                </a:solidFill>
              </a:rPr>
              <a:t>order</a:t>
            </a:r>
            <a:r>
              <a:rPr lang="it-IT" sz="1000" b="1" dirty="0">
                <a:solidFill>
                  <a:srgbClr val="000000"/>
                </a:solidFill>
              </a:rPr>
              <a:t> to create the </a:t>
            </a:r>
            <a:r>
              <a:rPr lang="it-IT" sz="1000" b="1" dirty="0" err="1">
                <a:solidFill>
                  <a:srgbClr val="000000"/>
                </a:solidFill>
              </a:rPr>
              <a:t>articles</a:t>
            </a:r>
            <a:r>
              <a:rPr lang="it-IT" sz="1000" b="1" dirty="0">
                <a:solidFill>
                  <a:srgbClr val="000000"/>
                </a:solidFill>
              </a:rPr>
              <a:t>.</a:t>
            </a:r>
          </a:p>
          <a:p>
            <a:r>
              <a:rPr lang="it-IT" sz="1000" b="1" dirty="0">
                <a:solidFill>
                  <a:srgbClr val="000000"/>
                </a:solidFill>
              </a:rPr>
              <a:t>2. </a:t>
            </a:r>
            <a:r>
              <a:rPr lang="it-IT" sz="1000" b="1" dirty="0" err="1">
                <a:solidFill>
                  <a:srgbClr val="000000"/>
                </a:solidFill>
              </a:rPr>
              <a:t>Enter</a:t>
            </a:r>
            <a:r>
              <a:rPr lang="it-IT" sz="1000" b="1" dirty="0">
                <a:solidFill>
                  <a:srgbClr val="000000"/>
                </a:solidFill>
              </a:rPr>
              <a:t> the </a:t>
            </a:r>
            <a:r>
              <a:rPr lang="it-IT" sz="1000" b="1" dirty="0" err="1">
                <a:solidFill>
                  <a:srgbClr val="000000"/>
                </a:solidFill>
              </a:rPr>
              <a:t>number</a:t>
            </a:r>
            <a:r>
              <a:rPr lang="it-IT" sz="1000" b="1" dirty="0">
                <a:solidFill>
                  <a:srgbClr val="000000"/>
                </a:solidFill>
              </a:rPr>
              <a:t> of the </a:t>
            </a:r>
            <a:r>
              <a:rPr lang="it-IT" sz="1000" b="1" dirty="0" err="1">
                <a:solidFill>
                  <a:srgbClr val="000000"/>
                </a:solidFill>
              </a:rPr>
              <a:t>articles</a:t>
            </a:r>
            <a:r>
              <a:rPr lang="it-IT" sz="1000" b="1" dirty="0">
                <a:solidFill>
                  <a:srgbClr val="000000"/>
                </a:solidFill>
              </a:rPr>
              <a:t> </a:t>
            </a:r>
            <a:r>
              <a:rPr lang="it-IT" sz="1000" b="1" dirty="0" err="1">
                <a:solidFill>
                  <a:srgbClr val="000000"/>
                </a:solidFill>
              </a:rPr>
              <a:t>that</a:t>
            </a:r>
            <a:r>
              <a:rPr lang="it-IT" sz="1000" b="1" dirty="0">
                <a:solidFill>
                  <a:srgbClr val="000000"/>
                </a:solidFill>
              </a:rPr>
              <a:t> </a:t>
            </a:r>
            <a:r>
              <a:rPr lang="it-IT" sz="1000" b="1" dirty="0" err="1">
                <a:solidFill>
                  <a:srgbClr val="000000"/>
                </a:solidFill>
              </a:rPr>
              <a:t>would</a:t>
            </a:r>
            <a:r>
              <a:rPr lang="it-IT" sz="1000" b="1" dirty="0">
                <a:solidFill>
                  <a:srgbClr val="000000"/>
                </a:solidFill>
              </a:rPr>
              <a:t> be </a:t>
            </a:r>
            <a:r>
              <a:rPr lang="it-IT" sz="1000" b="1" dirty="0" err="1">
                <a:solidFill>
                  <a:srgbClr val="000000"/>
                </a:solidFill>
              </a:rPr>
              <a:t>created</a:t>
            </a:r>
            <a:r>
              <a:rPr lang="it-IT" sz="1000" b="1" dirty="0">
                <a:solidFill>
                  <a:srgbClr val="000000"/>
                </a:solidFill>
              </a:rPr>
              <a:t> for </a:t>
            </a:r>
            <a:r>
              <a:rPr lang="it-IT" sz="1000" b="1" dirty="0" err="1">
                <a:solidFill>
                  <a:srgbClr val="000000"/>
                </a:solidFill>
              </a:rPr>
              <a:t>this</a:t>
            </a:r>
            <a:r>
              <a:rPr lang="it-IT" sz="1000" b="1" dirty="0">
                <a:solidFill>
                  <a:srgbClr val="000000"/>
                </a:solidFill>
              </a:rPr>
              <a:t> </a:t>
            </a:r>
            <a:r>
              <a:rPr lang="it-IT" sz="1000" b="1" dirty="0" err="1">
                <a:solidFill>
                  <a:srgbClr val="000000"/>
                </a:solidFill>
              </a:rPr>
              <a:t>project</a:t>
            </a:r>
            <a:r>
              <a:rPr lang="it-IT" sz="1000" b="1" dirty="0">
                <a:solidFill>
                  <a:srgbClr val="000000"/>
                </a:solidFill>
              </a:rPr>
              <a:t>. </a:t>
            </a:r>
          </a:p>
          <a:p>
            <a:r>
              <a:rPr lang="it-IT" sz="1000" b="1" dirty="0">
                <a:solidFill>
                  <a:srgbClr val="000000"/>
                </a:solidFill>
              </a:rPr>
              <a:t>3. Click on «</a:t>
            </a:r>
            <a:r>
              <a:rPr lang="it-IT" sz="1000" b="1" dirty="0" err="1">
                <a:solidFill>
                  <a:srgbClr val="000000"/>
                </a:solidFill>
              </a:rPr>
              <a:t>Apply</a:t>
            </a:r>
            <a:r>
              <a:rPr lang="it-IT" sz="1000" b="1" dirty="0">
                <a:solidFill>
                  <a:srgbClr val="000000"/>
                </a:solidFill>
              </a:rPr>
              <a:t>».</a:t>
            </a:r>
          </a:p>
        </p:txBody>
      </p:sp>
      <p:sp>
        <p:nvSpPr>
          <p:cNvPr id="14" name="Rounded Rectangle 16">
            <a:extLst>
              <a:ext uri="{FF2B5EF4-FFF2-40B4-BE49-F238E27FC236}">
                <a16:creationId xmlns:a16="http://schemas.microsoft.com/office/drawing/2014/main" id="{3A87E67D-1367-44ED-A13F-E82FD3361BC9}"/>
              </a:ext>
            </a:extLst>
          </p:cNvPr>
          <p:cNvSpPr/>
          <p:nvPr/>
        </p:nvSpPr>
        <p:spPr>
          <a:xfrm>
            <a:off x="6300192" y="4149080"/>
            <a:ext cx="2160240" cy="77119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de-DE" sz="1000" b="1" dirty="0">
                <a:solidFill>
                  <a:srgbClr val="000000"/>
                </a:solidFill>
              </a:rPr>
              <a:t>1- After </a:t>
            </a:r>
            <a:r>
              <a:rPr lang="de-DE" sz="1000" b="1" dirty="0" err="1">
                <a:solidFill>
                  <a:srgbClr val="000000"/>
                </a:solidFill>
              </a:rPr>
              <a:t>entering</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information</a:t>
            </a:r>
            <a:r>
              <a:rPr lang="de-DE" sz="1000" b="1" dirty="0">
                <a:solidFill>
                  <a:srgbClr val="000000"/>
                </a:solidFill>
              </a:rPr>
              <a:t> </a:t>
            </a:r>
            <a:r>
              <a:rPr lang="de-DE" sz="1000" b="1" dirty="0" err="1">
                <a:solidFill>
                  <a:srgbClr val="000000"/>
                </a:solidFill>
              </a:rPr>
              <a:t>for</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articles</a:t>
            </a:r>
            <a:r>
              <a:rPr lang="de-DE" sz="1000" b="1" dirty="0">
                <a:solidFill>
                  <a:srgbClr val="000000"/>
                </a:solidFill>
              </a:rPr>
              <a:t> </a:t>
            </a:r>
            <a:r>
              <a:rPr lang="de-DE" sz="1000" b="1" dirty="0" err="1">
                <a:solidFill>
                  <a:srgbClr val="000000"/>
                </a:solidFill>
              </a:rPr>
              <a:t>like</a:t>
            </a:r>
            <a:r>
              <a:rPr lang="de-DE" sz="1000" b="1" dirty="0">
                <a:solidFill>
                  <a:srgbClr val="000000"/>
                </a:solidFill>
              </a:rPr>
              <a:t> </a:t>
            </a:r>
            <a:r>
              <a:rPr lang="de-DE" sz="1000" b="1" dirty="0" err="1">
                <a:solidFill>
                  <a:srgbClr val="000000"/>
                </a:solidFill>
              </a:rPr>
              <a:t>name</a:t>
            </a:r>
            <a:r>
              <a:rPr lang="de-DE" sz="1000" b="1" dirty="0">
                <a:solidFill>
                  <a:srgbClr val="000000"/>
                </a:solidFill>
              </a:rPr>
              <a:t>, </a:t>
            </a:r>
            <a:r>
              <a:rPr lang="de-DE" sz="1000" b="1" dirty="0" err="1">
                <a:solidFill>
                  <a:srgbClr val="000000"/>
                </a:solidFill>
              </a:rPr>
              <a:t>quantity</a:t>
            </a:r>
            <a:r>
              <a:rPr lang="de-DE" sz="1000" b="1" dirty="0">
                <a:solidFill>
                  <a:srgbClr val="000000"/>
                </a:solidFill>
              </a:rPr>
              <a:t>, </a:t>
            </a:r>
            <a:r>
              <a:rPr lang="de-DE" sz="1000" b="1" dirty="0" err="1">
                <a:solidFill>
                  <a:srgbClr val="000000"/>
                </a:solidFill>
              </a:rPr>
              <a:t>unit</a:t>
            </a:r>
            <a:r>
              <a:rPr lang="de-DE" sz="1000" b="1" dirty="0">
                <a:solidFill>
                  <a:srgbClr val="000000"/>
                </a:solidFill>
              </a:rPr>
              <a:t>, </a:t>
            </a:r>
            <a:r>
              <a:rPr lang="de-DE" sz="1000" b="1" dirty="0" err="1">
                <a:solidFill>
                  <a:srgbClr val="000000"/>
                </a:solidFill>
              </a:rPr>
              <a:t>comment</a:t>
            </a:r>
            <a:r>
              <a:rPr lang="de-DE" sz="1000" b="1" dirty="0">
                <a:solidFill>
                  <a:srgbClr val="000000"/>
                </a:solidFill>
              </a:rPr>
              <a:t> </a:t>
            </a:r>
          </a:p>
          <a:p>
            <a:pPr fontAlgn="base"/>
            <a:r>
              <a:rPr lang="de-DE" sz="1000" b="1" dirty="0">
                <a:solidFill>
                  <a:srgbClr val="000000"/>
                </a:solidFill>
              </a:rPr>
              <a:t>2- Click on „Save“</a:t>
            </a:r>
            <a:endParaRPr lang="ro-RO" sz="800" dirty="0">
              <a:solidFill>
                <a:srgbClr val="000000"/>
              </a:solidFill>
            </a:endParaRPr>
          </a:p>
        </p:txBody>
      </p:sp>
    </p:spTree>
    <p:extLst>
      <p:ext uri="{BB962C8B-B14F-4D97-AF65-F5344CB8AC3E}">
        <p14:creationId xmlns:p14="http://schemas.microsoft.com/office/powerpoint/2010/main" val="55004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18</a:t>
            </a:fld>
            <a:endParaRPr lang="en-GB">
              <a:solidFill>
                <a:srgbClr val="434342"/>
              </a:solidFill>
            </a:endParaRPr>
          </a:p>
        </p:txBody>
      </p:sp>
      <p:sp>
        <p:nvSpPr>
          <p:cNvPr id="8" name="Textfeld 17"/>
          <p:cNvSpPr txBox="1"/>
          <p:nvPr/>
        </p:nvSpPr>
        <p:spPr>
          <a:xfrm>
            <a:off x="406066" y="239275"/>
            <a:ext cx="8536406"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RFP</a:t>
            </a:r>
          </a:p>
        </p:txBody>
      </p:sp>
      <p:pic>
        <p:nvPicPr>
          <p:cNvPr id="9" name="Picture 8"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17" y="123466"/>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F7924C2-B86B-4B51-926A-FBD6D0CBE81B}"/>
              </a:ext>
            </a:extLst>
          </p:cNvPr>
          <p:cNvPicPr>
            <a:picLocks noChangeAspect="1"/>
          </p:cNvPicPr>
          <p:nvPr/>
        </p:nvPicPr>
        <p:blipFill>
          <a:blip r:embed="rId3"/>
          <a:stretch>
            <a:fillRect/>
          </a:stretch>
        </p:blipFill>
        <p:spPr>
          <a:xfrm>
            <a:off x="899592" y="1550955"/>
            <a:ext cx="7632848" cy="4326317"/>
          </a:xfrm>
          <a:prstGeom prst="rect">
            <a:avLst/>
          </a:prstGeom>
        </p:spPr>
      </p:pic>
      <p:sp>
        <p:nvSpPr>
          <p:cNvPr id="11" name="Rounded Rectangle 6">
            <a:extLst>
              <a:ext uri="{FF2B5EF4-FFF2-40B4-BE49-F238E27FC236}">
                <a16:creationId xmlns:a16="http://schemas.microsoft.com/office/drawing/2014/main" id="{2B3FBE5C-9219-4968-A4F4-3DFF2785E734}"/>
              </a:ext>
            </a:extLst>
          </p:cNvPr>
          <p:cNvSpPr/>
          <p:nvPr/>
        </p:nvSpPr>
        <p:spPr>
          <a:xfrm>
            <a:off x="899592" y="4509120"/>
            <a:ext cx="2376264" cy="13681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00" b="1" dirty="0" err="1">
                <a:solidFill>
                  <a:srgbClr val="000000"/>
                </a:solidFill>
              </a:rPr>
              <a:t>As</a:t>
            </a:r>
            <a:r>
              <a:rPr lang="it-IT" sz="1000" b="1" dirty="0">
                <a:solidFill>
                  <a:srgbClr val="000000"/>
                </a:solidFill>
              </a:rPr>
              <a:t> </a:t>
            </a:r>
            <a:r>
              <a:rPr lang="it-IT" sz="1000" b="1" dirty="0" err="1">
                <a:solidFill>
                  <a:srgbClr val="000000"/>
                </a:solidFill>
              </a:rPr>
              <a:t>it</a:t>
            </a:r>
            <a:r>
              <a:rPr lang="it-IT" sz="1000" b="1" dirty="0">
                <a:solidFill>
                  <a:srgbClr val="000000"/>
                </a:solidFill>
              </a:rPr>
              <a:t> can be </a:t>
            </a:r>
            <a:r>
              <a:rPr lang="it-IT" sz="1000" b="1" dirty="0" err="1">
                <a:solidFill>
                  <a:srgbClr val="000000"/>
                </a:solidFill>
              </a:rPr>
              <a:t>seen</a:t>
            </a:r>
            <a:r>
              <a:rPr lang="it-IT" sz="1000" b="1" dirty="0">
                <a:solidFill>
                  <a:srgbClr val="000000"/>
                </a:solidFill>
              </a:rPr>
              <a:t>, </a:t>
            </a:r>
            <a:r>
              <a:rPr lang="it-IT" sz="1000" b="1" dirty="0" err="1">
                <a:solidFill>
                  <a:srgbClr val="000000"/>
                </a:solidFill>
              </a:rPr>
              <a:t>both</a:t>
            </a:r>
            <a:r>
              <a:rPr lang="it-IT" sz="1000" b="1" dirty="0">
                <a:solidFill>
                  <a:srgbClr val="000000"/>
                </a:solidFill>
              </a:rPr>
              <a:t> </a:t>
            </a:r>
            <a:r>
              <a:rPr lang="it-IT" sz="1000" b="1" dirty="0" err="1">
                <a:solidFill>
                  <a:srgbClr val="000000"/>
                </a:solidFill>
              </a:rPr>
              <a:t>columns</a:t>
            </a:r>
            <a:r>
              <a:rPr lang="it-IT" sz="1000" b="1" dirty="0">
                <a:solidFill>
                  <a:srgbClr val="000000"/>
                </a:solidFill>
              </a:rPr>
              <a:t> F and H </a:t>
            </a:r>
            <a:r>
              <a:rPr lang="it-IT" sz="1000" b="1" dirty="0" err="1">
                <a:solidFill>
                  <a:srgbClr val="000000"/>
                </a:solidFill>
              </a:rPr>
              <a:t>have</a:t>
            </a:r>
            <a:r>
              <a:rPr lang="it-IT" sz="1000" b="1" dirty="0">
                <a:solidFill>
                  <a:srgbClr val="000000"/>
                </a:solidFill>
              </a:rPr>
              <a:t> </a:t>
            </a:r>
            <a:r>
              <a:rPr lang="it-IT" sz="1000" b="1" dirty="0" err="1">
                <a:solidFill>
                  <a:srgbClr val="000000"/>
                </a:solidFill>
              </a:rPr>
              <a:t>formulas</a:t>
            </a:r>
            <a:r>
              <a:rPr lang="it-IT" sz="1000" b="1" dirty="0">
                <a:solidFill>
                  <a:srgbClr val="000000"/>
                </a:solidFill>
              </a:rPr>
              <a:t> (</a:t>
            </a:r>
            <a:r>
              <a:rPr lang="it-IT" sz="1000" b="1" dirty="0" err="1">
                <a:solidFill>
                  <a:srgbClr val="000000"/>
                </a:solidFill>
              </a:rPr>
              <a:t>highlighted</a:t>
            </a:r>
            <a:r>
              <a:rPr lang="it-IT" sz="1000" b="1" dirty="0">
                <a:solidFill>
                  <a:srgbClr val="000000"/>
                </a:solidFill>
              </a:rPr>
              <a:t> in </a:t>
            </a:r>
            <a:r>
              <a:rPr lang="it-IT" sz="1000" b="1" dirty="0" err="1">
                <a:solidFill>
                  <a:srgbClr val="000000"/>
                </a:solidFill>
              </a:rPr>
              <a:t>yellow</a:t>
            </a:r>
            <a:r>
              <a:rPr lang="it-IT" sz="1000" b="1" dirty="0">
                <a:solidFill>
                  <a:srgbClr val="000000"/>
                </a:solidFill>
              </a:rPr>
              <a:t>).</a:t>
            </a:r>
          </a:p>
          <a:p>
            <a:r>
              <a:rPr lang="it-IT" sz="1000" b="1" dirty="0">
                <a:solidFill>
                  <a:srgbClr val="000000"/>
                </a:solidFill>
              </a:rPr>
              <a:t>In </a:t>
            </a:r>
            <a:r>
              <a:rPr lang="it-IT" sz="1000" b="1" dirty="0" err="1">
                <a:solidFill>
                  <a:srgbClr val="000000"/>
                </a:solidFill>
              </a:rPr>
              <a:t>order</a:t>
            </a:r>
            <a:r>
              <a:rPr lang="it-IT" sz="1000" b="1" dirty="0">
                <a:solidFill>
                  <a:srgbClr val="000000"/>
                </a:solidFill>
              </a:rPr>
              <a:t> to </a:t>
            </a:r>
            <a:r>
              <a:rPr lang="it-IT" sz="1000" b="1" dirty="0" err="1">
                <a:solidFill>
                  <a:srgbClr val="000000"/>
                </a:solidFill>
              </a:rPr>
              <a:t>see</a:t>
            </a:r>
            <a:r>
              <a:rPr lang="it-IT" sz="1000" b="1" dirty="0">
                <a:solidFill>
                  <a:srgbClr val="000000"/>
                </a:solidFill>
              </a:rPr>
              <a:t> the </a:t>
            </a:r>
            <a:r>
              <a:rPr lang="it-IT" sz="1000" b="1" dirty="0" err="1">
                <a:solidFill>
                  <a:srgbClr val="000000"/>
                </a:solidFill>
              </a:rPr>
              <a:t>detail</a:t>
            </a:r>
            <a:r>
              <a:rPr lang="it-IT" sz="1000" b="1" dirty="0">
                <a:solidFill>
                  <a:srgbClr val="000000"/>
                </a:solidFill>
              </a:rPr>
              <a:t> of the </a:t>
            </a:r>
            <a:r>
              <a:rPr lang="it-IT" sz="1000" b="1" dirty="0" err="1">
                <a:solidFill>
                  <a:srgbClr val="000000"/>
                </a:solidFill>
              </a:rPr>
              <a:t>formulas</a:t>
            </a:r>
            <a:r>
              <a:rPr lang="it-IT" sz="1000" b="1" dirty="0">
                <a:solidFill>
                  <a:srgbClr val="000000"/>
                </a:solidFill>
              </a:rPr>
              <a:t>, click on the </a:t>
            </a:r>
            <a:r>
              <a:rPr lang="it-IT" sz="1000" b="1" dirty="0" err="1">
                <a:solidFill>
                  <a:srgbClr val="000000"/>
                </a:solidFill>
              </a:rPr>
              <a:t>icon</a:t>
            </a:r>
            <a:r>
              <a:rPr lang="it-IT" sz="1000" b="1" dirty="0">
                <a:solidFill>
                  <a:srgbClr val="000000"/>
                </a:solidFill>
              </a:rPr>
              <a:t> with </a:t>
            </a:r>
            <a:r>
              <a:rPr lang="it-IT" sz="1000" b="1" dirty="0" err="1">
                <a:solidFill>
                  <a:srgbClr val="000000"/>
                </a:solidFill>
              </a:rPr>
              <a:t>eye</a:t>
            </a:r>
            <a:r>
              <a:rPr lang="it-IT" sz="1000" b="1" dirty="0">
                <a:solidFill>
                  <a:srgbClr val="000000"/>
                </a:solidFill>
              </a:rPr>
              <a:t>. </a:t>
            </a:r>
          </a:p>
        </p:txBody>
      </p:sp>
    </p:spTree>
    <p:extLst>
      <p:ext uri="{BB962C8B-B14F-4D97-AF65-F5344CB8AC3E}">
        <p14:creationId xmlns:p14="http://schemas.microsoft.com/office/powerpoint/2010/main" val="1377028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19</a:t>
            </a:fld>
            <a:endParaRPr lang="en-GB">
              <a:solidFill>
                <a:srgbClr val="434342"/>
              </a:solidFill>
            </a:endParaRPr>
          </a:p>
        </p:txBody>
      </p:sp>
      <p:sp>
        <p:nvSpPr>
          <p:cNvPr id="8" name="Textfeld 17"/>
          <p:cNvSpPr txBox="1"/>
          <p:nvPr/>
        </p:nvSpPr>
        <p:spPr>
          <a:xfrm>
            <a:off x="406066" y="239275"/>
            <a:ext cx="8536406"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RFP</a:t>
            </a:r>
          </a:p>
        </p:txBody>
      </p:sp>
      <p:pic>
        <p:nvPicPr>
          <p:cNvPr id="9" name="Picture 8"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17" y="123466"/>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794AE3C-FB67-4D5C-8499-74097D5E4019}"/>
              </a:ext>
            </a:extLst>
          </p:cNvPr>
          <p:cNvPicPr>
            <a:picLocks noChangeAspect="1"/>
          </p:cNvPicPr>
          <p:nvPr/>
        </p:nvPicPr>
        <p:blipFill>
          <a:blip r:embed="rId3"/>
          <a:stretch>
            <a:fillRect/>
          </a:stretch>
        </p:blipFill>
        <p:spPr>
          <a:xfrm>
            <a:off x="1046119" y="1196752"/>
            <a:ext cx="7342305" cy="4320480"/>
          </a:xfrm>
          <a:prstGeom prst="rect">
            <a:avLst/>
          </a:prstGeom>
        </p:spPr>
      </p:pic>
      <p:sp>
        <p:nvSpPr>
          <p:cNvPr id="10" name="Rounded Rectangle 6">
            <a:extLst>
              <a:ext uri="{FF2B5EF4-FFF2-40B4-BE49-F238E27FC236}">
                <a16:creationId xmlns:a16="http://schemas.microsoft.com/office/drawing/2014/main" id="{52121D8E-63D9-4FF0-8216-D361F3CC7310}"/>
              </a:ext>
            </a:extLst>
          </p:cNvPr>
          <p:cNvSpPr/>
          <p:nvPr/>
        </p:nvSpPr>
        <p:spPr>
          <a:xfrm>
            <a:off x="5724128" y="4077072"/>
            <a:ext cx="2373752" cy="129614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00" b="1" dirty="0" err="1">
                <a:solidFill>
                  <a:srgbClr val="000000"/>
                </a:solidFill>
              </a:rPr>
              <a:t>If</a:t>
            </a:r>
            <a:r>
              <a:rPr lang="it-IT" sz="1000" b="1" dirty="0">
                <a:solidFill>
                  <a:srgbClr val="000000"/>
                </a:solidFill>
              </a:rPr>
              <a:t> </a:t>
            </a:r>
            <a:r>
              <a:rPr lang="it-IT" sz="1000" b="1" dirty="0" err="1">
                <a:solidFill>
                  <a:srgbClr val="000000"/>
                </a:solidFill>
              </a:rPr>
              <a:t>you</a:t>
            </a:r>
            <a:r>
              <a:rPr lang="it-IT" sz="1000" b="1" dirty="0">
                <a:solidFill>
                  <a:srgbClr val="000000"/>
                </a:solidFill>
              </a:rPr>
              <a:t> scroll down the screen, the formula can be </a:t>
            </a:r>
            <a:r>
              <a:rPr lang="it-IT" sz="1000" b="1" dirty="0" err="1">
                <a:solidFill>
                  <a:srgbClr val="000000"/>
                </a:solidFill>
              </a:rPr>
              <a:t>seen</a:t>
            </a:r>
            <a:r>
              <a:rPr lang="it-IT" sz="1000" b="1" dirty="0">
                <a:solidFill>
                  <a:srgbClr val="000000"/>
                </a:solidFill>
              </a:rPr>
              <a:t>. </a:t>
            </a:r>
            <a:r>
              <a:rPr lang="it-IT" sz="1000" b="1" dirty="0" err="1">
                <a:solidFill>
                  <a:srgbClr val="000000"/>
                </a:solidFill>
              </a:rPr>
              <a:t>As</a:t>
            </a:r>
            <a:r>
              <a:rPr lang="it-IT" sz="1000" b="1" dirty="0">
                <a:solidFill>
                  <a:srgbClr val="000000"/>
                </a:solidFill>
              </a:rPr>
              <a:t> </a:t>
            </a:r>
            <a:r>
              <a:rPr lang="it-IT" sz="1000" b="1" dirty="0" err="1">
                <a:solidFill>
                  <a:srgbClr val="000000"/>
                </a:solidFill>
              </a:rPr>
              <a:t>stated</a:t>
            </a:r>
            <a:r>
              <a:rPr lang="it-IT" sz="1000" b="1" dirty="0">
                <a:solidFill>
                  <a:srgbClr val="000000"/>
                </a:solidFill>
              </a:rPr>
              <a:t> in the formula, «</a:t>
            </a:r>
            <a:r>
              <a:rPr lang="it-IT" sz="1000" b="1" dirty="0" err="1">
                <a:solidFill>
                  <a:srgbClr val="000000"/>
                </a:solidFill>
              </a:rPr>
              <a:t>Historic</a:t>
            </a:r>
            <a:r>
              <a:rPr lang="it-IT" sz="1000" b="1" dirty="0">
                <a:solidFill>
                  <a:srgbClr val="000000"/>
                </a:solidFill>
              </a:rPr>
              <a:t> Price» </a:t>
            </a:r>
            <a:r>
              <a:rPr lang="it-IT" sz="1000" b="1" dirty="0" err="1">
                <a:solidFill>
                  <a:srgbClr val="000000"/>
                </a:solidFill>
              </a:rPr>
              <a:t>should</a:t>
            </a:r>
            <a:r>
              <a:rPr lang="it-IT" sz="1000" b="1" dirty="0">
                <a:solidFill>
                  <a:srgbClr val="000000"/>
                </a:solidFill>
              </a:rPr>
              <a:t> be </a:t>
            </a:r>
            <a:r>
              <a:rPr lang="it-IT" sz="1000" b="1" dirty="0" err="1">
                <a:solidFill>
                  <a:srgbClr val="000000"/>
                </a:solidFill>
              </a:rPr>
              <a:t>entered</a:t>
            </a:r>
            <a:r>
              <a:rPr lang="it-IT" sz="1000" b="1" dirty="0">
                <a:solidFill>
                  <a:srgbClr val="000000"/>
                </a:solidFill>
              </a:rPr>
              <a:t> for </a:t>
            </a:r>
            <a:r>
              <a:rPr lang="it-IT" sz="1000" b="1" dirty="0" err="1">
                <a:solidFill>
                  <a:srgbClr val="000000"/>
                </a:solidFill>
              </a:rPr>
              <a:t>this</a:t>
            </a:r>
            <a:r>
              <a:rPr lang="it-IT" sz="1000" b="1" dirty="0">
                <a:solidFill>
                  <a:srgbClr val="000000"/>
                </a:solidFill>
              </a:rPr>
              <a:t> RFP </a:t>
            </a:r>
            <a:r>
              <a:rPr lang="it-IT" sz="1000" b="1" dirty="0" err="1">
                <a:solidFill>
                  <a:srgbClr val="000000"/>
                </a:solidFill>
              </a:rPr>
              <a:t>grid</a:t>
            </a:r>
            <a:r>
              <a:rPr lang="it-IT" sz="1000" b="1" dirty="0">
                <a:solidFill>
                  <a:srgbClr val="000000"/>
                </a:solidFill>
              </a:rPr>
              <a:t>. </a:t>
            </a:r>
          </a:p>
        </p:txBody>
      </p:sp>
    </p:spTree>
    <p:extLst>
      <p:ext uri="{BB962C8B-B14F-4D97-AF65-F5344CB8AC3E}">
        <p14:creationId xmlns:p14="http://schemas.microsoft.com/office/powerpoint/2010/main" val="3448178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2</a:t>
            </a:fld>
            <a:endParaRPr lang="en-GB">
              <a:solidFill>
                <a:srgbClr val="434342"/>
              </a:solidFill>
            </a:endParaRPr>
          </a:p>
        </p:txBody>
      </p:sp>
      <p:sp>
        <p:nvSpPr>
          <p:cNvPr id="11" name="TextBox 10"/>
          <p:cNvSpPr txBox="1"/>
          <p:nvPr/>
        </p:nvSpPr>
        <p:spPr>
          <a:xfrm>
            <a:off x="726116" y="2692299"/>
            <a:ext cx="7829853" cy="523220"/>
          </a:xfrm>
          <a:prstGeom prst="rect">
            <a:avLst/>
          </a:prstGeom>
          <a:noFill/>
        </p:spPr>
        <p:txBody>
          <a:bodyPr wrap="square" rtlCol="0">
            <a:spAutoFit/>
          </a:bodyPr>
          <a:lstStyle/>
          <a:p>
            <a:pPr algn="ctr" fontAlgn="base"/>
            <a:r>
              <a:rPr lang="en-US" sz="1400" dirty="0">
                <a:solidFill>
                  <a:srgbClr val="000000"/>
                </a:solidFill>
                <a:cs typeface="Arial" panose="020B0604020202020204" pitchFamily="34" charset="0"/>
              </a:rPr>
              <a:t>The following scenario will describe the process to be performed for an RFP following with an Auction in GNFR projects. </a:t>
            </a:r>
            <a:endParaRPr lang="ro-RO" sz="1400" dirty="0">
              <a:solidFill>
                <a:srgbClr val="000000"/>
              </a:solidFill>
            </a:endParaRPr>
          </a:p>
        </p:txBody>
      </p:sp>
      <p:sp>
        <p:nvSpPr>
          <p:cNvPr id="13" name="Textfeld 17"/>
          <p:cNvSpPr txBox="1"/>
          <p:nvPr/>
        </p:nvSpPr>
        <p:spPr>
          <a:xfrm>
            <a:off x="1037272" y="3923191"/>
            <a:ext cx="4742022"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Project Management – </a:t>
            </a:r>
            <a:r>
              <a:rPr lang="de-DE" b="1" dirty="0" err="1">
                <a:solidFill>
                  <a:srgbClr val="000000"/>
                </a:solidFill>
              </a:rPr>
              <a:t>Supplier</a:t>
            </a:r>
            <a:r>
              <a:rPr lang="de-DE" b="1" dirty="0">
                <a:solidFill>
                  <a:srgbClr val="000000"/>
                </a:solidFill>
              </a:rPr>
              <a:t> Circle</a:t>
            </a:r>
          </a:p>
        </p:txBody>
      </p:sp>
      <p:sp>
        <p:nvSpPr>
          <p:cNvPr id="14" name="CasellaDiTesto 13"/>
          <p:cNvSpPr txBox="1"/>
          <p:nvPr/>
        </p:nvSpPr>
        <p:spPr>
          <a:xfrm>
            <a:off x="5920125" y="3923191"/>
            <a:ext cx="2540308" cy="476998"/>
          </a:xfrm>
          <a:prstGeom prst="rect">
            <a:avLst/>
          </a:prstGeom>
        </p:spPr>
        <p:txBody>
          <a:bodyPr vert="horz" wrap="square" lIns="0" tIns="0" rIns="0" bIns="0" rtlCol="0" anchor="t" anchorCtr="0">
            <a:noAutofit/>
          </a:bodyPr>
          <a:lstStyle/>
          <a:p>
            <a:r>
              <a:rPr lang="en-US" sz="1200" dirty="0">
                <a:solidFill>
                  <a:srgbClr val="000000"/>
                </a:solidFill>
              </a:rPr>
              <a:t>= Navigator at the top of each slide, indicates where you are inside of the platform</a:t>
            </a:r>
          </a:p>
        </p:txBody>
      </p:sp>
      <p:sp>
        <p:nvSpPr>
          <p:cNvPr id="8" name="Rectangle 7"/>
          <p:cNvSpPr/>
          <p:nvPr/>
        </p:nvSpPr>
        <p:spPr>
          <a:xfrm>
            <a:off x="539552" y="1451132"/>
            <a:ext cx="8016417" cy="646331"/>
          </a:xfrm>
          <a:prstGeom prst="rect">
            <a:avLst/>
          </a:prstGeom>
          <a:solidFill>
            <a:srgbClr val="F9AE00"/>
          </a:solidFill>
          <a:ln>
            <a:solidFill>
              <a:srgbClr val="003B7E"/>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3600" b="0" i="0" u="none" strike="noStrike" kern="0" cap="none" spc="0" normalizeH="0" baseline="0" noProof="0" dirty="0">
                <a:ln>
                  <a:noFill/>
                </a:ln>
                <a:solidFill>
                  <a:srgbClr val="000000"/>
                </a:solidFill>
                <a:effectLst/>
                <a:uLnTx/>
                <a:uFillTx/>
                <a:latin typeface="Verdana"/>
              </a:rPr>
              <a:t>GNFR RFP &amp; </a:t>
            </a:r>
            <a:r>
              <a:rPr kumimoji="0" lang="de-DE" sz="3600" b="0" i="0" u="none" strike="noStrike" kern="0" cap="none" spc="0" normalizeH="0" baseline="0" noProof="0" dirty="0" err="1">
                <a:ln>
                  <a:noFill/>
                </a:ln>
                <a:solidFill>
                  <a:srgbClr val="000000"/>
                </a:solidFill>
                <a:effectLst/>
                <a:uLnTx/>
                <a:uFillTx/>
                <a:latin typeface="Verdana"/>
              </a:rPr>
              <a:t>Auction</a:t>
            </a:r>
            <a:endParaRPr kumimoji="0" lang="de-DE" sz="3600" b="0" i="0" u="none" strike="noStrike" kern="0" cap="none" spc="0" normalizeH="0" baseline="0" noProof="0" dirty="0">
              <a:ln>
                <a:noFill/>
              </a:ln>
              <a:solidFill>
                <a:srgbClr val="000000"/>
              </a:solidFill>
              <a:effectLst/>
              <a:uLnTx/>
              <a:uFillTx/>
              <a:latin typeface="Verdana"/>
            </a:endParaRPr>
          </a:p>
        </p:txBody>
      </p:sp>
    </p:spTree>
    <p:extLst>
      <p:ext uri="{BB962C8B-B14F-4D97-AF65-F5344CB8AC3E}">
        <p14:creationId xmlns:p14="http://schemas.microsoft.com/office/powerpoint/2010/main" val="287972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20</a:t>
            </a:fld>
            <a:endParaRPr lang="en-GB">
              <a:solidFill>
                <a:srgbClr val="434342"/>
              </a:solidFill>
            </a:endParaRPr>
          </a:p>
        </p:txBody>
      </p:sp>
      <p:sp>
        <p:nvSpPr>
          <p:cNvPr id="8" name="Textfeld 17"/>
          <p:cNvSpPr txBox="1"/>
          <p:nvPr/>
        </p:nvSpPr>
        <p:spPr>
          <a:xfrm>
            <a:off x="406066" y="239275"/>
            <a:ext cx="8536406"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RFP</a:t>
            </a:r>
          </a:p>
        </p:txBody>
      </p:sp>
      <p:pic>
        <p:nvPicPr>
          <p:cNvPr id="9" name="Picture 8"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17" y="123466"/>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4427984" y="5157192"/>
            <a:ext cx="3384376" cy="79208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it-IT" sz="1000" b="1" dirty="0" err="1">
                <a:solidFill>
                  <a:srgbClr val="000000"/>
                </a:solidFill>
              </a:rPr>
              <a:t>Enter</a:t>
            </a:r>
            <a:r>
              <a:rPr lang="it-IT" sz="1000" b="1" dirty="0">
                <a:solidFill>
                  <a:srgbClr val="000000"/>
                </a:solidFill>
              </a:rPr>
              <a:t>  the information for «</a:t>
            </a:r>
            <a:r>
              <a:rPr lang="it-IT" sz="1000" b="1" dirty="0" err="1">
                <a:solidFill>
                  <a:srgbClr val="000000"/>
                </a:solidFill>
              </a:rPr>
              <a:t>Historic</a:t>
            </a:r>
            <a:r>
              <a:rPr lang="it-IT" sz="1000" b="1" dirty="0">
                <a:solidFill>
                  <a:srgbClr val="000000"/>
                </a:solidFill>
              </a:rPr>
              <a:t> Price»</a:t>
            </a:r>
            <a:r>
              <a:rPr lang="ro-RO" sz="1000" b="1" dirty="0">
                <a:solidFill>
                  <a:srgbClr val="000000"/>
                </a:solidFill>
              </a:rPr>
              <a:t> </a:t>
            </a:r>
          </a:p>
        </p:txBody>
      </p:sp>
      <p:pic>
        <p:nvPicPr>
          <p:cNvPr id="3" name="Picture 2">
            <a:extLst>
              <a:ext uri="{FF2B5EF4-FFF2-40B4-BE49-F238E27FC236}">
                <a16:creationId xmlns:a16="http://schemas.microsoft.com/office/drawing/2014/main" id="{9CF109E4-8814-46C9-85F7-6570FB7767F6}"/>
              </a:ext>
            </a:extLst>
          </p:cNvPr>
          <p:cNvPicPr>
            <a:picLocks noChangeAspect="1"/>
          </p:cNvPicPr>
          <p:nvPr/>
        </p:nvPicPr>
        <p:blipFill>
          <a:blip r:embed="rId3"/>
          <a:stretch>
            <a:fillRect/>
          </a:stretch>
        </p:blipFill>
        <p:spPr>
          <a:xfrm>
            <a:off x="521325" y="1556793"/>
            <a:ext cx="8011115" cy="3168352"/>
          </a:xfrm>
          <a:prstGeom prst="rect">
            <a:avLst/>
          </a:prstGeom>
        </p:spPr>
      </p:pic>
    </p:spTree>
    <p:extLst>
      <p:ext uri="{BB962C8B-B14F-4D97-AF65-F5344CB8AC3E}">
        <p14:creationId xmlns:p14="http://schemas.microsoft.com/office/powerpoint/2010/main" val="32133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21</a:t>
            </a:fld>
            <a:endParaRPr lang="en-GB">
              <a:solidFill>
                <a:srgbClr val="434342"/>
              </a:solidFill>
            </a:endParaRPr>
          </a:p>
        </p:txBody>
      </p:sp>
      <p:sp>
        <p:nvSpPr>
          <p:cNvPr id="8" name="Textfeld 17"/>
          <p:cNvSpPr txBox="1"/>
          <p:nvPr/>
        </p:nvSpPr>
        <p:spPr>
          <a:xfrm>
            <a:off x="406066" y="239275"/>
            <a:ext cx="8536406"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RFP</a:t>
            </a:r>
          </a:p>
        </p:txBody>
      </p:sp>
      <p:pic>
        <p:nvPicPr>
          <p:cNvPr id="9" name="Picture 8"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17" y="123466"/>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B1817CE9-EA86-4405-81D0-781126585A9A}"/>
              </a:ext>
            </a:extLst>
          </p:cNvPr>
          <p:cNvPicPr>
            <a:picLocks noChangeAspect="1"/>
          </p:cNvPicPr>
          <p:nvPr/>
        </p:nvPicPr>
        <p:blipFill>
          <a:blip r:embed="rId3"/>
          <a:stretch>
            <a:fillRect/>
          </a:stretch>
        </p:blipFill>
        <p:spPr>
          <a:xfrm>
            <a:off x="468206" y="1227008"/>
            <a:ext cx="7988721" cy="4218216"/>
          </a:xfrm>
          <a:prstGeom prst="rect">
            <a:avLst/>
          </a:prstGeom>
        </p:spPr>
      </p:pic>
      <p:sp>
        <p:nvSpPr>
          <p:cNvPr id="11" name="Rounded Rectangle 9">
            <a:extLst>
              <a:ext uri="{FF2B5EF4-FFF2-40B4-BE49-F238E27FC236}">
                <a16:creationId xmlns:a16="http://schemas.microsoft.com/office/drawing/2014/main" id="{274229E5-D232-4C92-BEB4-5D210CFFF9AA}"/>
              </a:ext>
            </a:extLst>
          </p:cNvPr>
          <p:cNvSpPr/>
          <p:nvPr/>
        </p:nvSpPr>
        <p:spPr>
          <a:xfrm>
            <a:off x="5940152" y="908719"/>
            <a:ext cx="2664295" cy="138641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00" b="1" dirty="0">
                <a:solidFill>
                  <a:srgbClr val="000000"/>
                </a:solidFill>
              </a:rPr>
              <a:t>1- </a:t>
            </a:r>
            <a:r>
              <a:rPr lang="it-IT" sz="1000" b="1" dirty="0" err="1">
                <a:solidFill>
                  <a:srgbClr val="000000"/>
                </a:solidFill>
              </a:rPr>
              <a:t>After</a:t>
            </a:r>
            <a:r>
              <a:rPr lang="it-IT" sz="1000" b="1" dirty="0">
                <a:solidFill>
                  <a:srgbClr val="000000"/>
                </a:solidFill>
              </a:rPr>
              <a:t> </a:t>
            </a:r>
            <a:r>
              <a:rPr lang="it-IT" sz="1000" b="1" dirty="0" err="1">
                <a:solidFill>
                  <a:srgbClr val="000000"/>
                </a:solidFill>
              </a:rPr>
              <a:t>entering</a:t>
            </a:r>
            <a:r>
              <a:rPr lang="it-IT" sz="1000" b="1" dirty="0">
                <a:solidFill>
                  <a:srgbClr val="000000"/>
                </a:solidFill>
              </a:rPr>
              <a:t> the «</a:t>
            </a:r>
            <a:r>
              <a:rPr lang="it-IT" sz="1000" b="1" dirty="0" err="1">
                <a:solidFill>
                  <a:srgbClr val="000000"/>
                </a:solidFill>
              </a:rPr>
              <a:t>Historic</a:t>
            </a:r>
            <a:r>
              <a:rPr lang="it-IT" sz="1000" b="1" dirty="0">
                <a:solidFill>
                  <a:srgbClr val="000000"/>
                </a:solidFill>
              </a:rPr>
              <a:t> Price» </a:t>
            </a:r>
          </a:p>
          <a:p>
            <a:r>
              <a:rPr lang="it-IT" sz="1000" b="1" dirty="0">
                <a:solidFill>
                  <a:srgbClr val="000000"/>
                </a:solidFill>
              </a:rPr>
              <a:t>2- Click on «Save». </a:t>
            </a:r>
            <a:r>
              <a:rPr lang="it-IT" sz="1000" b="1" dirty="0" err="1">
                <a:solidFill>
                  <a:srgbClr val="000000"/>
                </a:solidFill>
              </a:rPr>
              <a:t>If</a:t>
            </a:r>
            <a:r>
              <a:rPr lang="it-IT" sz="1000" b="1" dirty="0">
                <a:solidFill>
                  <a:srgbClr val="000000"/>
                </a:solidFill>
              </a:rPr>
              <a:t> </a:t>
            </a:r>
            <a:r>
              <a:rPr lang="it-IT" sz="1000" b="1" dirty="0" err="1">
                <a:solidFill>
                  <a:srgbClr val="000000"/>
                </a:solidFill>
              </a:rPr>
              <a:t>everything</a:t>
            </a:r>
            <a:r>
              <a:rPr lang="it-IT" sz="1000" b="1" dirty="0">
                <a:solidFill>
                  <a:srgbClr val="000000"/>
                </a:solidFill>
              </a:rPr>
              <a:t> </a:t>
            </a:r>
            <a:r>
              <a:rPr lang="it-IT" sz="1000" b="1" dirty="0" err="1">
                <a:solidFill>
                  <a:srgbClr val="000000"/>
                </a:solidFill>
              </a:rPr>
              <a:t>is</a:t>
            </a:r>
            <a:r>
              <a:rPr lang="it-IT" sz="1000" b="1" dirty="0">
                <a:solidFill>
                  <a:srgbClr val="000000"/>
                </a:solidFill>
              </a:rPr>
              <a:t> </a:t>
            </a:r>
            <a:r>
              <a:rPr lang="it-IT" sz="1000" b="1" dirty="0" err="1">
                <a:solidFill>
                  <a:srgbClr val="000000"/>
                </a:solidFill>
              </a:rPr>
              <a:t>completed</a:t>
            </a:r>
            <a:r>
              <a:rPr lang="it-IT" sz="1000" b="1" dirty="0">
                <a:solidFill>
                  <a:srgbClr val="000000"/>
                </a:solidFill>
              </a:rPr>
              <a:t> </a:t>
            </a:r>
            <a:r>
              <a:rPr lang="it-IT" sz="1000" b="1" dirty="0" err="1">
                <a:solidFill>
                  <a:srgbClr val="000000"/>
                </a:solidFill>
              </a:rPr>
              <a:t>correctly</a:t>
            </a:r>
            <a:r>
              <a:rPr lang="it-IT" sz="1000" b="1" dirty="0">
                <a:solidFill>
                  <a:srgbClr val="000000"/>
                </a:solidFill>
              </a:rPr>
              <a:t>, </a:t>
            </a:r>
            <a:r>
              <a:rPr lang="it-IT" sz="1000" b="1" dirty="0" err="1">
                <a:solidFill>
                  <a:srgbClr val="000000"/>
                </a:solidFill>
              </a:rPr>
              <a:t>you</a:t>
            </a:r>
            <a:r>
              <a:rPr lang="it-IT" sz="1000" b="1" dirty="0">
                <a:solidFill>
                  <a:srgbClr val="000000"/>
                </a:solidFill>
              </a:rPr>
              <a:t> can </a:t>
            </a:r>
            <a:r>
              <a:rPr lang="it-IT" sz="1000" b="1" dirty="0" err="1">
                <a:solidFill>
                  <a:srgbClr val="000000"/>
                </a:solidFill>
              </a:rPr>
              <a:t>publish</a:t>
            </a:r>
            <a:r>
              <a:rPr lang="it-IT" sz="1000" b="1" dirty="0">
                <a:solidFill>
                  <a:srgbClr val="000000"/>
                </a:solidFill>
              </a:rPr>
              <a:t> </a:t>
            </a:r>
            <a:r>
              <a:rPr lang="it-IT" sz="1000" b="1" dirty="0" err="1">
                <a:solidFill>
                  <a:srgbClr val="000000"/>
                </a:solidFill>
              </a:rPr>
              <a:t>your</a:t>
            </a:r>
            <a:r>
              <a:rPr lang="it-IT" sz="1000" b="1" dirty="0">
                <a:solidFill>
                  <a:srgbClr val="000000"/>
                </a:solidFill>
              </a:rPr>
              <a:t> </a:t>
            </a:r>
            <a:r>
              <a:rPr lang="it-IT" sz="1000" b="1" dirty="0" err="1">
                <a:solidFill>
                  <a:srgbClr val="000000"/>
                </a:solidFill>
              </a:rPr>
              <a:t>project</a:t>
            </a:r>
            <a:r>
              <a:rPr lang="it-IT" sz="1000" b="1" dirty="0">
                <a:solidFill>
                  <a:srgbClr val="000000"/>
                </a:solidFill>
              </a:rPr>
              <a:t> in </a:t>
            </a:r>
            <a:r>
              <a:rPr lang="it-IT" sz="1000" b="1" dirty="0" err="1">
                <a:solidFill>
                  <a:srgbClr val="000000"/>
                </a:solidFill>
              </a:rPr>
              <a:t>order</a:t>
            </a:r>
            <a:r>
              <a:rPr lang="it-IT" sz="1000" b="1" dirty="0">
                <a:solidFill>
                  <a:srgbClr val="000000"/>
                </a:solidFill>
              </a:rPr>
              <a:t> to </a:t>
            </a:r>
            <a:r>
              <a:rPr lang="it-IT" sz="1000" b="1" dirty="0" err="1">
                <a:solidFill>
                  <a:srgbClr val="000000"/>
                </a:solidFill>
              </a:rPr>
              <a:t>gather</a:t>
            </a:r>
            <a:r>
              <a:rPr lang="it-IT" sz="1000" b="1" dirty="0">
                <a:solidFill>
                  <a:srgbClr val="000000"/>
                </a:solidFill>
              </a:rPr>
              <a:t> the </a:t>
            </a:r>
            <a:r>
              <a:rPr lang="it-IT" sz="1000" b="1" dirty="0" err="1">
                <a:solidFill>
                  <a:srgbClr val="000000"/>
                </a:solidFill>
              </a:rPr>
              <a:t>price</a:t>
            </a:r>
            <a:r>
              <a:rPr lang="it-IT" sz="1000" b="1" dirty="0">
                <a:solidFill>
                  <a:srgbClr val="000000"/>
                </a:solidFill>
              </a:rPr>
              <a:t> </a:t>
            </a:r>
            <a:r>
              <a:rPr lang="it-IT" sz="1000" b="1" dirty="0" err="1">
                <a:solidFill>
                  <a:srgbClr val="000000"/>
                </a:solidFill>
              </a:rPr>
              <a:t>offres</a:t>
            </a:r>
            <a:r>
              <a:rPr lang="it-IT" sz="1000" b="1" dirty="0">
                <a:solidFill>
                  <a:srgbClr val="000000"/>
                </a:solidFill>
              </a:rPr>
              <a:t> from the </a:t>
            </a:r>
            <a:r>
              <a:rPr lang="it-IT" sz="1000" b="1" dirty="0" err="1">
                <a:solidFill>
                  <a:srgbClr val="000000"/>
                </a:solidFill>
              </a:rPr>
              <a:t>suppliers</a:t>
            </a:r>
            <a:r>
              <a:rPr lang="it-IT" sz="1000" b="1" dirty="0">
                <a:solidFill>
                  <a:srgbClr val="000000"/>
                </a:solidFill>
              </a:rPr>
              <a:t>.</a:t>
            </a:r>
          </a:p>
          <a:p>
            <a:r>
              <a:rPr lang="it-IT" sz="1000" b="1" dirty="0">
                <a:solidFill>
                  <a:srgbClr val="000000"/>
                </a:solidFill>
              </a:rPr>
              <a:t>3- Click on «</a:t>
            </a:r>
            <a:r>
              <a:rPr lang="it-IT" sz="1000" b="1" dirty="0" err="1">
                <a:solidFill>
                  <a:srgbClr val="000000"/>
                </a:solidFill>
              </a:rPr>
              <a:t>Publish</a:t>
            </a:r>
            <a:r>
              <a:rPr lang="it-IT" sz="1000" b="1" dirty="0">
                <a:solidFill>
                  <a:srgbClr val="000000"/>
                </a:solidFill>
              </a:rPr>
              <a:t>».</a:t>
            </a:r>
          </a:p>
        </p:txBody>
      </p:sp>
      <p:sp>
        <p:nvSpPr>
          <p:cNvPr id="12" name="Rounded Rectangle 15">
            <a:extLst>
              <a:ext uri="{FF2B5EF4-FFF2-40B4-BE49-F238E27FC236}">
                <a16:creationId xmlns:a16="http://schemas.microsoft.com/office/drawing/2014/main" id="{B3CF19B1-1802-480E-9E75-864B9657A219}"/>
              </a:ext>
            </a:extLst>
          </p:cNvPr>
          <p:cNvSpPr/>
          <p:nvPr/>
        </p:nvSpPr>
        <p:spPr>
          <a:xfrm>
            <a:off x="5940152" y="3429000"/>
            <a:ext cx="2516775" cy="12241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900" b="1" dirty="0">
                <a:solidFill>
                  <a:srgbClr val="000000"/>
                </a:solidFill>
              </a:rPr>
              <a:t>A pop-up screen </a:t>
            </a:r>
            <a:r>
              <a:rPr lang="it-IT" sz="900" b="1" dirty="0" err="1">
                <a:solidFill>
                  <a:srgbClr val="000000"/>
                </a:solidFill>
              </a:rPr>
              <a:t>appears</a:t>
            </a:r>
            <a:r>
              <a:rPr lang="it-IT" sz="900" b="1" dirty="0">
                <a:solidFill>
                  <a:srgbClr val="000000"/>
                </a:solidFill>
              </a:rPr>
              <a:t> </a:t>
            </a:r>
            <a:r>
              <a:rPr lang="it-IT" sz="900" b="1" dirty="0" err="1">
                <a:solidFill>
                  <a:srgbClr val="000000"/>
                </a:solidFill>
              </a:rPr>
              <a:t>before</a:t>
            </a:r>
            <a:r>
              <a:rPr lang="it-IT" sz="900" b="1" dirty="0">
                <a:solidFill>
                  <a:srgbClr val="000000"/>
                </a:solidFill>
              </a:rPr>
              <a:t> </a:t>
            </a:r>
            <a:r>
              <a:rPr lang="it-IT" sz="900" b="1" dirty="0" err="1">
                <a:solidFill>
                  <a:srgbClr val="000000"/>
                </a:solidFill>
              </a:rPr>
              <a:t>proceeding</a:t>
            </a:r>
            <a:r>
              <a:rPr lang="it-IT" sz="900" b="1" dirty="0">
                <a:solidFill>
                  <a:srgbClr val="000000"/>
                </a:solidFill>
              </a:rPr>
              <a:t> with </a:t>
            </a:r>
            <a:r>
              <a:rPr lang="it-IT" sz="900" b="1" dirty="0" err="1">
                <a:solidFill>
                  <a:srgbClr val="000000"/>
                </a:solidFill>
              </a:rPr>
              <a:t>publishing</a:t>
            </a:r>
            <a:r>
              <a:rPr lang="it-IT" sz="900" b="1" dirty="0">
                <a:solidFill>
                  <a:srgbClr val="000000"/>
                </a:solidFill>
              </a:rPr>
              <a:t> </a:t>
            </a:r>
            <a:r>
              <a:rPr lang="it-IT" sz="900" b="1" dirty="0" err="1">
                <a:solidFill>
                  <a:srgbClr val="000000"/>
                </a:solidFill>
              </a:rPr>
              <a:t>as</a:t>
            </a:r>
            <a:r>
              <a:rPr lang="it-IT" sz="900" b="1" dirty="0">
                <a:solidFill>
                  <a:srgbClr val="000000"/>
                </a:solidFill>
              </a:rPr>
              <a:t> the </a:t>
            </a:r>
            <a:r>
              <a:rPr lang="it-IT" sz="900" b="1" dirty="0" err="1">
                <a:solidFill>
                  <a:srgbClr val="000000"/>
                </a:solidFill>
              </a:rPr>
              <a:t>system</a:t>
            </a:r>
            <a:r>
              <a:rPr lang="it-IT" sz="900" b="1" dirty="0">
                <a:solidFill>
                  <a:srgbClr val="000000"/>
                </a:solidFill>
              </a:rPr>
              <a:t> </a:t>
            </a:r>
            <a:r>
              <a:rPr lang="it-IT" sz="900" b="1" dirty="0" err="1">
                <a:solidFill>
                  <a:srgbClr val="000000"/>
                </a:solidFill>
              </a:rPr>
              <a:t>checks</a:t>
            </a:r>
            <a:r>
              <a:rPr lang="it-IT" sz="900" b="1" dirty="0">
                <a:solidFill>
                  <a:srgbClr val="000000"/>
                </a:solidFill>
              </a:rPr>
              <a:t> </a:t>
            </a:r>
            <a:r>
              <a:rPr lang="it-IT" sz="900" b="1" dirty="0" err="1">
                <a:solidFill>
                  <a:srgbClr val="000000"/>
                </a:solidFill>
              </a:rPr>
              <a:t>technically</a:t>
            </a:r>
            <a:r>
              <a:rPr lang="it-IT" sz="900" b="1" dirty="0">
                <a:solidFill>
                  <a:srgbClr val="000000"/>
                </a:solidFill>
              </a:rPr>
              <a:t>, </a:t>
            </a:r>
            <a:r>
              <a:rPr lang="it-IT" sz="900" b="1" dirty="0" err="1">
                <a:solidFill>
                  <a:srgbClr val="000000"/>
                </a:solidFill>
              </a:rPr>
              <a:t>if</a:t>
            </a:r>
            <a:r>
              <a:rPr lang="it-IT" sz="900" b="1" dirty="0">
                <a:solidFill>
                  <a:srgbClr val="000000"/>
                </a:solidFill>
              </a:rPr>
              <a:t> </a:t>
            </a:r>
            <a:r>
              <a:rPr lang="it-IT" sz="900" b="1" dirty="0" err="1">
                <a:solidFill>
                  <a:srgbClr val="000000"/>
                </a:solidFill>
              </a:rPr>
              <a:t>there´s</a:t>
            </a:r>
            <a:r>
              <a:rPr lang="it-IT" sz="900" b="1" dirty="0">
                <a:solidFill>
                  <a:srgbClr val="000000"/>
                </a:solidFill>
              </a:rPr>
              <a:t> </a:t>
            </a:r>
            <a:r>
              <a:rPr lang="it-IT" sz="900" b="1" dirty="0" err="1">
                <a:solidFill>
                  <a:srgbClr val="000000"/>
                </a:solidFill>
              </a:rPr>
              <a:t>any</a:t>
            </a:r>
            <a:r>
              <a:rPr lang="it-IT" sz="900" b="1" dirty="0">
                <a:solidFill>
                  <a:srgbClr val="000000"/>
                </a:solidFill>
              </a:rPr>
              <a:t> </a:t>
            </a:r>
            <a:r>
              <a:rPr lang="it-IT" sz="900" b="1" dirty="0" err="1">
                <a:solidFill>
                  <a:srgbClr val="000000"/>
                </a:solidFill>
              </a:rPr>
              <a:t>missing</a:t>
            </a:r>
            <a:r>
              <a:rPr lang="it-IT" sz="900" b="1" dirty="0">
                <a:solidFill>
                  <a:srgbClr val="000000"/>
                </a:solidFill>
              </a:rPr>
              <a:t> information </a:t>
            </a:r>
          </a:p>
          <a:p>
            <a:r>
              <a:rPr lang="it-IT" sz="900" b="1" dirty="0">
                <a:solidFill>
                  <a:srgbClr val="000000"/>
                </a:solidFill>
              </a:rPr>
              <a:t>1- Click on the </a:t>
            </a:r>
            <a:r>
              <a:rPr lang="it-IT" sz="900" b="1" dirty="0" err="1">
                <a:solidFill>
                  <a:srgbClr val="000000"/>
                </a:solidFill>
              </a:rPr>
              <a:t>tick</a:t>
            </a:r>
            <a:r>
              <a:rPr lang="it-IT" sz="900" b="1" dirty="0">
                <a:solidFill>
                  <a:srgbClr val="000000"/>
                </a:solidFill>
              </a:rPr>
              <a:t> box </a:t>
            </a:r>
            <a:r>
              <a:rPr lang="it-IT" sz="900" b="1" dirty="0" err="1">
                <a:solidFill>
                  <a:srgbClr val="000000"/>
                </a:solidFill>
              </a:rPr>
              <a:t>when</a:t>
            </a:r>
            <a:r>
              <a:rPr lang="it-IT" sz="900" b="1" dirty="0">
                <a:solidFill>
                  <a:srgbClr val="000000"/>
                </a:solidFill>
              </a:rPr>
              <a:t> </a:t>
            </a:r>
            <a:r>
              <a:rPr lang="it-IT" sz="900" b="1" dirty="0" err="1">
                <a:solidFill>
                  <a:srgbClr val="000000"/>
                </a:solidFill>
              </a:rPr>
              <a:t>there´s</a:t>
            </a:r>
            <a:r>
              <a:rPr lang="it-IT" sz="900" b="1" dirty="0">
                <a:solidFill>
                  <a:srgbClr val="000000"/>
                </a:solidFill>
              </a:rPr>
              <a:t> no </a:t>
            </a:r>
            <a:r>
              <a:rPr lang="it-IT" sz="900" b="1" dirty="0" err="1">
                <a:solidFill>
                  <a:srgbClr val="000000"/>
                </a:solidFill>
              </a:rPr>
              <a:t>missing</a:t>
            </a:r>
            <a:r>
              <a:rPr lang="it-IT" sz="900" b="1" dirty="0">
                <a:solidFill>
                  <a:srgbClr val="000000"/>
                </a:solidFill>
              </a:rPr>
              <a:t> information in </a:t>
            </a:r>
            <a:r>
              <a:rPr lang="it-IT" sz="900" b="1" dirty="0" err="1">
                <a:solidFill>
                  <a:srgbClr val="000000"/>
                </a:solidFill>
              </a:rPr>
              <a:t>order</a:t>
            </a:r>
            <a:r>
              <a:rPr lang="it-IT" sz="900" b="1" dirty="0">
                <a:solidFill>
                  <a:srgbClr val="000000"/>
                </a:solidFill>
              </a:rPr>
              <a:t> to </a:t>
            </a:r>
            <a:r>
              <a:rPr lang="it-IT" sz="900" b="1" dirty="0" err="1">
                <a:solidFill>
                  <a:srgbClr val="000000"/>
                </a:solidFill>
              </a:rPr>
              <a:t>publish</a:t>
            </a:r>
            <a:r>
              <a:rPr lang="it-IT" sz="900" b="1" dirty="0">
                <a:solidFill>
                  <a:srgbClr val="000000"/>
                </a:solidFill>
              </a:rPr>
              <a:t> the </a:t>
            </a:r>
            <a:r>
              <a:rPr lang="it-IT" sz="900" b="1" dirty="0" err="1">
                <a:solidFill>
                  <a:srgbClr val="000000"/>
                </a:solidFill>
              </a:rPr>
              <a:t>project</a:t>
            </a:r>
            <a:r>
              <a:rPr lang="it-IT" sz="900" b="1" dirty="0">
                <a:solidFill>
                  <a:srgbClr val="000000"/>
                </a:solidFill>
              </a:rPr>
              <a:t>.</a:t>
            </a:r>
          </a:p>
          <a:p>
            <a:r>
              <a:rPr lang="it-IT" sz="900" b="1" dirty="0">
                <a:solidFill>
                  <a:srgbClr val="000000"/>
                </a:solidFill>
              </a:rPr>
              <a:t>2- Click on «</a:t>
            </a:r>
            <a:r>
              <a:rPr lang="it-IT" sz="900" b="1" dirty="0" err="1">
                <a:solidFill>
                  <a:srgbClr val="000000"/>
                </a:solidFill>
              </a:rPr>
              <a:t>Next</a:t>
            </a:r>
            <a:r>
              <a:rPr lang="it-IT" sz="900" b="1" dirty="0">
                <a:solidFill>
                  <a:srgbClr val="000000"/>
                </a:solidFill>
              </a:rPr>
              <a:t>» to </a:t>
            </a:r>
            <a:r>
              <a:rPr lang="it-IT" sz="900" b="1" dirty="0" err="1">
                <a:solidFill>
                  <a:srgbClr val="000000"/>
                </a:solidFill>
              </a:rPr>
              <a:t>proceed</a:t>
            </a:r>
            <a:r>
              <a:rPr lang="it-IT" sz="900" b="1" dirty="0">
                <a:solidFill>
                  <a:srgbClr val="000000"/>
                </a:solidFill>
              </a:rPr>
              <a:t> with the </a:t>
            </a:r>
            <a:r>
              <a:rPr lang="it-IT" sz="900" b="1" dirty="0" err="1">
                <a:solidFill>
                  <a:srgbClr val="000000"/>
                </a:solidFill>
              </a:rPr>
              <a:t>next</a:t>
            </a:r>
            <a:r>
              <a:rPr lang="it-IT" sz="900" b="1" dirty="0">
                <a:solidFill>
                  <a:srgbClr val="000000"/>
                </a:solidFill>
              </a:rPr>
              <a:t> </a:t>
            </a:r>
            <a:r>
              <a:rPr lang="it-IT" sz="900" b="1" dirty="0" err="1">
                <a:solidFill>
                  <a:srgbClr val="000000"/>
                </a:solidFill>
              </a:rPr>
              <a:t>steps</a:t>
            </a:r>
            <a:r>
              <a:rPr lang="it-IT" sz="900" b="1" dirty="0">
                <a:solidFill>
                  <a:srgbClr val="000000"/>
                </a:solidFill>
              </a:rPr>
              <a:t>. </a:t>
            </a:r>
          </a:p>
        </p:txBody>
      </p:sp>
    </p:spTree>
    <p:extLst>
      <p:ext uri="{BB962C8B-B14F-4D97-AF65-F5344CB8AC3E}">
        <p14:creationId xmlns:p14="http://schemas.microsoft.com/office/powerpoint/2010/main" val="2941441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22</a:t>
            </a:fld>
            <a:endParaRPr lang="en-GB">
              <a:solidFill>
                <a:srgbClr val="434342"/>
              </a:solidFill>
            </a:endParaRPr>
          </a:p>
        </p:txBody>
      </p:sp>
      <p:sp>
        <p:nvSpPr>
          <p:cNvPr id="7" name="Textfeld 17"/>
          <p:cNvSpPr txBox="1"/>
          <p:nvPr/>
        </p:nvSpPr>
        <p:spPr>
          <a:xfrm>
            <a:off x="406066" y="239275"/>
            <a:ext cx="8536406"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RFP</a:t>
            </a:r>
          </a:p>
        </p:txBody>
      </p:sp>
      <p:pic>
        <p:nvPicPr>
          <p:cNvPr id="8" name="Picture 7"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17" y="123466"/>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1403648" y="5085184"/>
            <a:ext cx="5112568" cy="12961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00" b="1" dirty="0">
                <a:solidFill>
                  <a:srgbClr val="000000"/>
                </a:solidFill>
              </a:rPr>
              <a:t>From the </a:t>
            </a:r>
            <a:r>
              <a:rPr lang="it-IT" sz="1000" b="1" dirty="0" err="1">
                <a:solidFill>
                  <a:srgbClr val="000000"/>
                </a:solidFill>
              </a:rPr>
              <a:t>upcoming</a:t>
            </a:r>
            <a:r>
              <a:rPr lang="it-IT" sz="1000" b="1" dirty="0">
                <a:solidFill>
                  <a:srgbClr val="000000"/>
                </a:solidFill>
              </a:rPr>
              <a:t> pop-up screen, the start and end date of the RFP </a:t>
            </a:r>
            <a:r>
              <a:rPr lang="it-IT" sz="1000" b="1" dirty="0" err="1">
                <a:solidFill>
                  <a:srgbClr val="000000"/>
                </a:solidFill>
              </a:rPr>
              <a:t>should</a:t>
            </a:r>
            <a:r>
              <a:rPr lang="it-IT" sz="1000" b="1" dirty="0">
                <a:solidFill>
                  <a:srgbClr val="000000"/>
                </a:solidFill>
              </a:rPr>
              <a:t> be set.</a:t>
            </a:r>
          </a:p>
          <a:p>
            <a:r>
              <a:rPr lang="it-IT" sz="1000" b="1" dirty="0">
                <a:solidFill>
                  <a:srgbClr val="000000"/>
                </a:solidFill>
              </a:rPr>
              <a:t>For </a:t>
            </a:r>
            <a:r>
              <a:rPr lang="it-IT" sz="1000" b="1" dirty="0" err="1">
                <a:solidFill>
                  <a:srgbClr val="000000"/>
                </a:solidFill>
              </a:rPr>
              <a:t>this</a:t>
            </a:r>
            <a:r>
              <a:rPr lang="it-IT" sz="1000" b="1" dirty="0">
                <a:solidFill>
                  <a:srgbClr val="000000"/>
                </a:solidFill>
              </a:rPr>
              <a:t> </a:t>
            </a:r>
            <a:r>
              <a:rPr lang="it-IT" sz="1000" b="1" dirty="0" err="1">
                <a:solidFill>
                  <a:srgbClr val="000000"/>
                </a:solidFill>
              </a:rPr>
              <a:t>example</a:t>
            </a:r>
            <a:r>
              <a:rPr lang="it-IT" sz="1000" b="1" dirty="0">
                <a:solidFill>
                  <a:srgbClr val="000000"/>
                </a:solidFill>
              </a:rPr>
              <a:t>, </a:t>
            </a:r>
            <a:r>
              <a:rPr lang="it-IT" sz="1000" b="1" dirty="0" err="1">
                <a:solidFill>
                  <a:srgbClr val="000000"/>
                </a:solidFill>
              </a:rPr>
              <a:t>it´s</a:t>
            </a:r>
            <a:r>
              <a:rPr lang="it-IT" sz="1000" b="1" dirty="0">
                <a:solidFill>
                  <a:srgbClr val="000000"/>
                </a:solidFill>
              </a:rPr>
              <a:t> </a:t>
            </a:r>
            <a:r>
              <a:rPr lang="it-IT" sz="1000" b="1" dirty="0" err="1">
                <a:solidFill>
                  <a:srgbClr val="000000"/>
                </a:solidFill>
              </a:rPr>
              <a:t>assumed</a:t>
            </a:r>
            <a:r>
              <a:rPr lang="it-IT" sz="1000" b="1" dirty="0">
                <a:solidFill>
                  <a:srgbClr val="000000"/>
                </a:solidFill>
              </a:rPr>
              <a:t> </a:t>
            </a:r>
            <a:r>
              <a:rPr lang="it-IT" sz="1000" b="1" dirty="0" err="1">
                <a:solidFill>
                  <a:srgbClr val="000000"/>
                </a:solidFill>
              </a:rPr>
              <a:t>that</a:t>
            </a:r>
            <a:r>
              <a:rPr lang="it-IT" sz="1000" b="1" dirty="0">
                <a:solidFill>
                  <a:srgbClr val="000000"/>
                </a:solidFill>
              </a:rPr>
              <a:t> the RFP </a:t>
            </a:r>
            <a:r>
              <a:rPr lang="it-IT" sz="1000" b="1" dirty="0" err="1">
                <a:solidFill>
                  <a:srgbClr val="000000"/>
                </a:solidFill>
              </a:rPr>
              <a:t>starts</a:t>
            </a:r>
            <a:r>
              <a:rPr lang="it-IT" sz="1000" b="1" dirty="0">
                <a:solidFill>
                  <a:srgbClr val="000000"/>
                </a:solidFill>
              </a:rPr>
              <a:t> </a:t>
            </a:r>
            <a:r>
              <a:rPr lang="it-IT" sz="1000" b="1" dirty="0" err="1">
                <a:solidFill>
                  <a:srgbClr val="000000"/>
                </a:solidFill>
              </a:rPr>
              <a:t>as</a:t>
            </a:r>
            <a:r>
              <a:rPr lang="it-IT" sz="1000" b="1" dirty="0">
                <a:solidFill>
                  <a:srgbClr val="000000"/>
                </a:solidFill>
              </a:rPr>
              <a:t> </a:t>
            </a:r>
            <a:r>
              <a:rPr lang="it-IT" sz="1000" b="1" dirty="0" err="1">
                <a:solidFill>
                  <a:srgbClr val="000000"/>
                </a:solidFill>
              </a:rPr>
              <a:t>soon</a:t>
            </a:r>
            <a:r>
              <a:rPr lang="it-IT" sz="1000" b="1" dirty="0">
                <a:solidFill>
                  <a:srgbClr val="000000"/>
                </a:solidFill>
              </a:rPr>
              <a:t> </a:t>
            </a:r>
            <a:r>
              <a:rPr lang="it-IT" sz="1000" b="1" dirty="0" err="1">
                <a:solidFill>
                  <a:srgbClr val="000000"/>
                </a:solidFill>
              </a:rPr>
              <a:t>as</a:t>
            </a:r>
            <a:r>
              <a:rPr lang="it-IT" sz="1000" b="1" dirty="0">
                <a:solidFill>
                  <a:srgbClr val="000000"/>
                </a:solidFill>
              </a:rPr>
              <a:t> </a:t>
            </a:r>
            <a:r>
              <a:rPr lang="it-IT" sz="1000" b="1" dirty="0" err="1">
                <a:solidFill>
                  <a:srgbClr val="000000"/>
                </a:solidFill>
              </a:rPr>
              <a:t>clicking</a:t>
            </a:r>
            <a:r>
              <a:rPr lang="it-IT" sz="1000" b="1" dirty="0">
                <a:solidFill>
                  <a:srgbClr val="000000"/>
                </a:solidFill>
              </a:rPr>
              <a:t> on the «</a:t>
            </a:r>
            <a:r>
              <a:rPr lang="it-IT" sz="1000" b="1" dirty="0" err="1">
                <a:solidFill>
                  <a:srgbClr val="000000"/>
                </a:solidFill>
              </a:rPr>
              <a:t>Apply</a:t>
            </a:r>
            <a:r>
              <a:rPr lang="it-IT" sz="1000" b="1" dirty="0">
                <a:solidFill>
                  <a:srgbClr val="000000"/>
                </a:solidFill>
              </a:rPr>
              <a:t>» </a:t>
            </a:r>
            <a:r>
              <a:rPr lang="it-IT" sz="1000" b="1" dirty="0" err="1">
                <a:solidFill>
                  <a:srgbClr val="000000"/>
                </a:solidFill>
              </a:rPr>
              <a:t>button</a:t>
            </a:r>
            <a:r>
              <a:rPr lang="it-IT" sz="1000" b="1" dirty="0">
                <a:solidFill>
                  <a:srgbClr val="000000"/>
                </a:solidFill>
              </a:rPr>
              <a:t>. </a:t>
            </a:r>
            <a:r>
              <a:rPr lang="it-IT" sz="1000" b="1" dirty="0" err="1">
                <a:solidFill>
                  <a:srgbClr val="000000"/>
                </a:solidFill>
              </a:rPr>
              <a:t>Otherwise</a:t>
            </a:r>
            <a:r>
              <a:rPr lang="it-IT" sz="1000" b="1" dirty="0">
                <a:solidFill>
                  <a:srgbClr val="000000"/>
                </a:solidFill>
              </a:rPr>
              <a:t>, </a:t>
            </a:r>
            <a:r>
              <a:rPr lang="it-IT" sz="1000" b="1" dirty="0" err="1">
                <a:solidFill>
                  <a:srgbClr val="000000"/>
                </a:solidFill>
              </a:rPr>
              <a:t>it´s</a:t>
            </a:r>
            <a:r>
              <a:rPr lang="it-IT" sz="1000" b="1" dirty="0">
                <a:solidFill>
                  <a:srgbClr val="000000"/>
                </a:solidFill>
              </a:rPr>
              <a:t> </a:t>
            </a:r>
            <a:r>
              <a:rPr lang="it-IT" sz="1000" b="1" dirty="0" err="1">
                <a:solidFill>
                  <a:srgbClr val="000000"/>
                </a:solidFill>
              </a:rPr>
              <a:t>also</a:t>
            </a:r>
            <a:r>
              <a:rPr lang="it-IT" sz="1000" b="1" dirty="0">
                <a:solidFill>
                  <a:srgbClr val="000000"/>
                </a:solidFill>
              </a:rPr>
              <a:t> </a:t>
            </a:r>
            <a:r>
              <a:rPr lang="it-IT" sz="1000" b="1" dirty="0" err="1">
                <a:solidFill>
                  <a:srgbClr val="000000"/>
                </a:solidFill>
              </a:rPr>
              <a:t>possible</a:t>
            </a:r>
            <a:r>
              <a:rPr lang="it-IT" sz="1000" b="1" dirty="0">
                <a:solidFill>
                  <a:srgbClr val="000000"/>
                </a:solidFill>
              </a:rPr>
              <a:t> to set the start date of the RFP for a </a:t>
            </a:r>
            <a:r>
              <a:rPr lang="it-IT" sz="1000" b="1" dirty="0" err="1">
                <a:solidFill>
                  <a:srgbClr val="000000"/>
                </a:solidFill>
              </a:rPr>
              <a:t>pre-defined</a:t>
            </a:r>
            <a:r>
              <a:rPr lang="it-IT" sz="1000" b="1" dirty="0">
                <a:solidFill>
                  <a:srgbClr val="000000"/>
                </a:solidFill>
              </a:rPr>
              <a:t> date and time in the future. </a:t>
            </a:r>
          </a:p>
          <a:p>
            <a:pPr marL="228600" indent="-228600">
              <a:buFontTx/>
              <a:buAutoNum type="arabicPeriod"/>
            </a:pPr>
            <a:r>
              <a:rPr lang="it-IT" sz="1000" b="1" dirty="0">
                <a:solidFill>
                  <a:srgbClr val="000000"/>
                </a:solidFill>
              </a:rPr>
              <a:t>End date </a:t>
            </a:r>
            <a:r>
              <a:rPr lang="it-IT" sz="1000" b="1" dirty="0" err="1">
                <a:solidFill>
                  <a:srgbClr val="000000"/>
                </a:solidFill>
              </a:rPr>
              <a:t>has</a:t>
            </a:r>
            <a:r>
              <a:rPr lang="it-IT" sz="1000" b="1" dirty="0">
                <a:solidFill>
                  <a:srgbClr val="000000"/>
                </a:solidFill>
              </a:rPr>
              <a:t> to be </a:t>
            </a:r>
            <a:r>
              <a:rPr lang="it-IT" sz="1000" b="1" dirty="0" err="1">
                <a:solidFill>
                  <a:srgbClr val="000000"/>
                </a:solidFill>
              </a:rPr>
              <a:t>defined</a:t>
            </a:r>
            <a:r>
              <a:rPr lang="it-IT" sz="1000" b="1" dirty="0">
                <a:solidFill>
                  <a:srgbClr val="000000"/>
                </a:solidFill>
              </a:rPr>
              <a:t> from </a:t>
            </a:r>
            <a:r>
              <a:rPr lang="it-IT" sz="1000" b="1" dirty="0" err="1">
                <a:solidFill>
                  <a:srgbClr val="000000"/>
                </a:solidFill>
              </a:rPr>
              <a:t>clicking</a:t>
            </a:r>
            <a:r>
              <a:rPr lang="it-IT" sz="1000" b="1" dirty="0">
                <a:solidFill>
                  <a:srgbClr val="000000"/>
                </a:solidFill>
              </a:rPr>
              <a:t> on the </a:t>
            </a:r>
            <a:r>
              <a:rPr lang="it-IT" sz="1000" b="1" dirty="0" err="1">
                <a:solidFill>
                  <a:srgbClr val="000000"/>
                </a:solidFill>
              </a:rPr>
              <a:t>calendar</a:t>
            </a:r>
            <a:r>
              <a:rPr lang="it-IT" sz="1000" b="1" dirty="0">
                <a:solidFill>
                  <a:srgbClr val="000000"/>
                </a:solidFill>
              </a:rPr>
              <a:t> </a:t>
            </a:r>
            <a:r>
              <a:rPr lang="it-IT" sz="1000" b="1" dirty="0" err="1">
                <a:solidFill>
                  <a:srgbClr val="000000"/>
                </a:solidFill>
              </a:rPr>
              <a:t>icon</a:t>
            </a:r>
            <a:r>
              <a:rPr lang="it-IT" sz="1000" b="1" dirty="0">
                <a:solidFill>
                  <a:srgbClr val="000000"/>
                </a:solidFill>
              </a:rPr>
              <a:t>.</a:t>
            </a:r>
          </a:p>
          <a:p>
            <a:pPr marL="228600" indent="-228600">
              <a:buFontTx/>
              <a:buAutoNum type="arabicPeriod"/>
            </a:pPr>
            <a:r>
              <a:rPr lang="it-IT" sz="1000" b="1" dirty="0">
                <a:solidFill>
                  <a:srgbClr val="000000"/>
                </a:solidFill>
              </a:rPr>
              <a:t>Select the </a:t>
            </a:r>
            <a:r>
              <a:rPr lang="it-IT" sz="1000" b="1" dirty="0" err="1">
                <a:solidFill>
                  <a:srgbClr val="000000"/>
                </a:solidFill>
              </a:rPr>
              <a:t>desired</a:t>
            </a:r>
            <a:r>
              <a:rPr lang="it-IT" sz="1000" b="1" dirty="0">
                <a:solidFill>
                  <a:srgbClr val="000000"/>
                </a:solidFill>
              </a:rPr>
              <a:t> date and time from the </a:t>
            </a:r>
            <a:r>
              <a:rPr lang="it-IT" sz="1000" b="1" dirty="0" err="1">
                <a:solidFill>
                  <a:srgbClr val="000000"/>
                </a:solidFill>
              </a:rPr>
              <a:t>calendar</a:t>
            </a:r>
            <a:r>
              <a:rPr lang="it-IT" sz="1000" b="1" dirty="0">
                <a:solidFill>
                  <a:srgbClr val="000000"/>
                </a:solidFill>
              </a:rPr>
              <a:t>.</a:t>
            </a:r>
          </a:p>
          <a:p>
            <a:pPr marL="228600" indent="-228600">
              <a:buFontTx/>
              <a:buAutoNum type="arabicPeriod"/>
            </a:pPr>
            <a:r>
              <a:rPr lang="it-IT" sz="1000" b="1" dirty="0">
                <a:solidFill>
                  <a:srgbClr val="000000"/>
                </a:solidFill>
              </a:rPr>
              <a:t>Click on «</a:t>
            </a:r>
            <a:r>
              <a:rPr lang="it-IT" sz="1000" b="1" dirty="0" err="1">
                <a:solidFill>
                  <a:srgbClr val="000000"/>
                </a:solidFill>
              </a:rPr>
              <a:t>Apply</a:t>
            </a:r>
            <a:r>
              <a:rPr lang="it-IT" sz="1000" b="1" dirty="0">
                <a:solidFill>
                  <a:srgbClr val="000000"/>
                </a:solidFill>
              </a:rPr>
              <a:t>».  </a:t>
            </a:r>
          </a:p>
        </p:txBody>
      </p:sp>
      <p:pic>
        <p:nvPicPr>
          <p:cNvPr id="3" name="Picture 2">
            <a:extLst>
              <a:ext uri="{FF2B5EF4-FFF2-40B4-BE49-F238E27FC236}">
                <a16:creationId xmlns:a16="http://schemas.microsoft.com/office/drawing/2014/main" id="{E0E18C06-2E26-45F5-B59C-68A304670AAD}"/>
              </a:ext>
            </a:extLst>
          </p:cNvPr>
          <p:cNvPicPr>
            <a:picLocks noChangeAspect="1"/>
          </p:cNvPicPr>
          <p:nvPr/>
        </p:nvPicPr>
        <p:blipFill>
          <a:blip r:embed="rId3"/>
          <a:stretch>
            <a:fillRect/>
          </a:stretch>
        </p:blipFill>
        <p:spPr>
          <a:xfrm>
            <a:off x="682557" y="980728"/>
            <a:ext cx="7983424" cy="3672408"/>
          </a:xfrm>
          <a:prstGeom prst="rect">
            <a:avLst/>
          </a:prstGeom>
        </p:spPr>
      </p:pic>
    </p:spTree>
    <p:extLst>
      <p:ext uri="{BB962C8B-B14F-4D97-AF65-F5344CB8AC3E}">
        <p14:creationId xmlns:p14="http://schemas.microsoft.com/office/powerpoint/2010/main" val="3392881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23</a:t>
            </a:fld>
            <a:endParaRPr lang="en-GB">
              <a:solidFill>
                <a:srgbClr val="434342"/>
              </a:solidFill>
            </a:endParaRPr>
          </a:p>
        </p:txBody>
      </p:sp>
      <p:sp>
        <p:nvSpPr>
          <p:cNvPr id="8" name="Textfeld 17"/>
          <p:cNvSpPr txBox="1"/>
          <p:nvPr/>
        </p:nvSpPr>
        <p:spPr>
          <a:xfrm>
            <a:off x="406066" y="239275"/>
            <a:ext cx="8536406"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RFP</a:t>
            </a:r>
          </a:p>
        </p:txBody>
      </p:sp>
      <p:pic>
        <p:nvPicPr>
          <p:cNvPr id="9" name="Picture 8" descr="Einkäu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17" y="123466"/>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EC4A64D-BA01-4990-83EA-58ADF816BAD8}"/>
              </a:ext>
            </a:extLst>
          </p:cNvPr>
          <p:cNvPicPr>
            <a:picLocks noChangeAspect="1"/>
          </p:cNvPicPr>
          <p:nvPr/>
        </p:nvPicPr>
        <p:blipFill>
          <a:blip r:embed="rId4"/>
          <a:stretch>
            <a:fillRect/>
          </a:stretch>
        </p:blipFill>
        <p:spPr>
          <a:xfrm>
            <a:off x="647396" y="1181697"/>
            <a:ext cx="7741028" cy="4494606"/>
          </a:xfrm>
          <a:prstGeom prst="rect">
            <a:avLst/>
          </a:prstGeom>
        </p:spPr>
      </p:pic>
      <p:sp>
        <p:nvSpPr>
          <p:cNvPr id="11" name="Rounded Rectangle 17">
            <a:extLst>
              <a:ext uri="{FF2B5EF4-FFF2-40B4-BE49-F238E27FC236}">
                <a16:creationId xmlns:a16="http://schemas.microsoft.com/office/drawing/2014/main" id="{D73C0391-FF4E-49A6-8FBB-35D1789A6551}"/>
              </a:ext>
            </a:extLst>
          </p:cNvPr>
          <p:cNvSpPr/>
          <p:nvPr/>
        </p:nvSpPr>
        <p:spPr>
          <a:xfrm>
            <a:off x="4788024" y="3468939"/>
            <a:ext cx="3708580" cy="262435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de-DE" sz="1000" b="1" dirty="0" err="1">
                <a:solidFill>
                  <a:srgbClr val="000000"/>
                </a:solidFill>
              </a:rPr>
              <a:t>Now</a:t>
            </a:r>
            <a:r>
              <a:rPr lang="de-DE" sz="1000" b="1" dirty="0">
                <a:solidFill>
                  <a:srgbClr val="000000"/>
                </a:solidFill>
              </a:rPr>
              <a:t> </a:t>
            </a:r>
            <a:r>
              <a:rPr lang="de-DE" sz="1000" b="1" dirty="0" err="1">
                <a:solidFill>
                  <a:srgbClr val="000000"/>
                </a:solidFill>
              </a:rPr>
              <a:t>the</a:t>
            </a:r>
            <a:r>
              <a:rPr lang="de-DE" sz="1000" b="1" dirty="0">
                <a:solidFill>
                  <a:srgbClr val="000000"/>
                </a:solidFill>
              </a:rPr>
              <a:t> RFP </a:t>
            </a:r>
            <a:r>
              <a:rPr lang="de-DE" sz="1000" b="1" dirty="0" err="1">
                <a:solidFill>
                  <a:srgbClr val="000000"/>
                </a:solidFill>
              </a:rPr>
              <a:t>is</a:t>
            </a:r>
            <a:r>
              <a:rPr lang="de-DE" sz="1000" b="1" dirty="0">
                <a:solidFill>
                  <a:srgbClr val="000000"/>
                </a:solidFill>
              </a:rPr>
              <a:t> ONLINE </a:t>
            </a:r>
            <a:r>
              <a:rPr lang="de-DE" sz="1000" b="1" dirty="0" err="1">
                <a:solidFill>
                  <a:srgbClr val="000000"/>
                </a:solidFill>
              </a:rPr>
              <a:t>which</a:t>
            </a:r>
            <a:r>
              <a:rPr lang="de-DE" sz="1000" b="1" dirty="0">
                <a:solidFill>
                  <a:srgbClr val="000000"/>
                </a:solidFill>
              </a:rPr>
              <a:t> </a:t>
            </a:r>
            <a:r>
              <a:rPr lang="de-DE" sz="1000" b="1" dirty="0" err="1">
                <a:solidFill>
                  <a:srgbClr val="000000"/>
                </a:solidFill>
              </a:rPr>
              <a:t>means</a:t>
            </a:r>
            <a:r>
              <a:rPr lang="de-DE" sz="1000" b="1" dirty="0">
                <a:solidFill>
                  <a:srgbClr val="000000"/>
                </a:solidFill>
              </a:rPr>
              <a:t> </a:t>
            </a:r>
            <a:r>
              <a:rPr lang="de-DE" sz="1000" b="1" dirty="0" err="1">
                <a:solidFill>
                  <a:srgbClr val="000000"/>
                </a:solidFill>
              </a:rPr>
              <a:t>that</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suppliers</a:t>
            </a:r>
            <a:r>
              <a:rPr lang="de-DE" sz="1000" b="1" dirty="0">
                <a:solidFill>
                  <a:srgbClr val="000000"/>
                </a:solidFill>
              </a:rPr>
              <a:t> </a:t>
            </a:r>
            <a:r>
              <a:rPr lang="de-DE" sz="1000" b="1" dirty="0" err="1">
                <a:solidFill>
                  <a:srgbClr val="000000"/>
                </a:solidFill>
              </a:rPr>
              <a:t>receive</a:t>
            </a:r>
            <a:r>
              <a:rPr lang="de-DE" sz="1000" b="1" dirty="0">
                <a:solidFill>
                  <a:srgbClr val="000000"/>
                </a:solidFill>
              </a:rPr>
              <a:t> an </a:t>
            </a:r>
            <a:r>
              <a:rPr lang="de-DE" sz="1000" b="1" dirty="0" err="1">
                <a:solidFill>
                  <a:srgbClr val="000000"/>
                </a:solidFill>
              </a:rPr>
              <a:t>invitation</a:t>
            </a:r>
            <a:r>
              <a:rPr lang="de-DE" sz="1000" b="1" dirty="0">
                <a:solidFill>
                  <a:srgbClr val="000000"/>
                </a:solidFill>
              </a:rPr>
              <a:t> </a:t>
            </a:r>
            <a:r>
              <a:rPr lang="de-DE" sz="1000" b="1" dirty="0" err="1">
                <a:solidFill>
                  <a:srgbClr val="000000"/>
                </a:solidFill>
              </a:rPr>
              <a:t>to</a:t>
            </a:r>
            <a:r>
              <a:rPr lang="de-DE" sz="1000" b="1" dirty="0">
                <a:solidFill>
                  <a:srgbClr val="000000"/>
                </a:solidFill>
              </a:rPr>
              <a:t> </a:t>
            </a:r>
            <a:r>
              <a:rPr lang="de-DE" sz="1000" b="1" dirty="0" err="1">
                <a:solidFill>
                  <a:srgbClr val="000000"/>
                </a:solidFill>
              </a:rPr>
              <a:t>participate</a:t>
            </a:r>
            <a:r>
              <a:rPr lang="de-DE" sz="1000" b="1" dirty="0">
                <a:solidFill>
                  <a:srgbClr val="000000"/>
                </a:solidFill>
              </a:rPr>
              <a:t> </a:t>
            </a:r>
            <a:r>
              <a:rPr lang="de-DE" sz="1000" b="1" dirty="0" err="1">
                <a:solidFill>
                  <a:srgbClr val="000000"/>
                </a:solidFill>
              </a:rPr>
              <a:t>to</a:t>
            </a:r>
            <a:r>
              <a:rPr lang="de-DE" sz="1000" b="1" dirty="0">
                <a:solidFill>
                  <a:srgbClr val="000000"/>
                </a:solidFill>
              </a:rPr>
              <a:t> </a:t>
            </a:r>
            <a:r>
              <a:rPr lang="de-DE" sz="1000" b="1" dirty="0" err="1">
                <a:solidFill>
                  <a:srgbClr val="000000"/>
                </a:solidFill>
              </a:rPr>
              <a:t>the</a:t>
            </a:r>
            <a:r>
              <a:rPr lang="de-DE" sz="1000" b="1" dirty="0">
                <a:solidFill>
                  <a:srgbClr val="000000"/>
                </a:solidFill>
              </a:rPr>
              <a:t> RFP </a:t>
            </a:r>
            <a:r>
              <a:rPr lang="de-DE" sz="1000" b="1" dirty="0" err="1">
                <a:solidFill>
                  <a:srgbClr val="000000"/>
                </a:solidFill>
              </a:rPr>
              <a:t>within</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defined</a:t>
            </a:r>
            <a:r>
              <a:rPr lang="de-DE" sz="1000" b="1" dirty="0">
                <a:solidFill>
                  <a:srgbClr val="000000"/>
                </a:solidFill>
              </a:rPr>
              <a:t> </a:t>
            </a:r>
            <a:r>
              <a:rPr lang="de-DE" sz="1000" b="1" dirty="0" err="1">
                <a:solidFill>
                  <a:srgbClr val="000000"/>
                </a:solidFill>
              </a:rPr>
              <a:t>timeframe</a:t>
            </a:r>
            <a:r>
              <a:rPr lang="de-DE" sz="1000" b="1" dirty="0">
                <a:solidFill>
                  <a:srgbClr val="000000"/>
                </a:solidFill>
              </a:rPr>
              <a:t>. </a:t>
            </a:r>
          </a:p>
          <a:p>
            <a:pPr fontAlgn="base"/>
            <a:r>
              <a:rPr lang="de-DE" sz="1000" b="1" dirty="0" err="1">
                <a:solidFill>
                  <a:srgbClr val="000000"/>
                </a:solidFill>
              </a:rPr>
              <a:t>It</a:t>
            </a:r>
            <a:r>
              <a:rPr lang="de-DE" sz="1000" b="1" dirty="0">
                <a:solidFill>
                  <a:srgbClr val="000000"/>
                </a:solidFill>
              </a:rPr>
              <a:t> </a:t>
            </a:r>
            <a:r>
              <a:rPr lang="de-DE" sz="1000" b="1" dirty="0" err="1">
                <a:solidFill>
                  <a:srgbClr val="000000"/>
                </a:solidFill>
              </a:rPr>
              <a:t>is</a:t>
            </a:r>
            <a:r>
              <a:rPr lang="de-DE" sz="1000" b="1" dirty="0">
                <a:solidFill>
                  <a:srgbClr val="000000"/>
                </a:solidFill>
              </a:rPr>
              <a:t> </a:t>
            </a:r>
            <a:r>
              <a:rPr lang="de-DE" sz="1000" b="1" dirty="0" err="1">
                <a:solidFill>
                  <a:srgbClr val="000000"/>
                </a:solidFill>
              </a:rPr>
              <a:t>possible</a:t>
            </a:r>
            <a:r>
              <a:rPr lang="de-DE" sz="1000" b="1" dirty="0">
                <a:solidFill>
                  <a:srgbClr val="000000"/>
                </a:solidFill>
              </a:rPr>
              <a:t> </a:t>
            </a:r>
            <a:r>
              <a:rPr lang="de-DE" sz="1000" b="1" dirty="0" err="1">
                <a:solidFill>
                  <a:srgbClr val="000000"/>
                </a:solidFill>
              </a:rPr>
              <a:t>to</a:t>
            </a:r>
            <a:r>
              <a:rPr lang="de-DE" sz="1000" b="1" dirty="0">
                <a:solidFill>
                  <a:srgbClr val="000000"/>
                </a:solidFill>
              </a:rPr>
              <a:t> </a:t>
            </a:r>
            <a:r>
              <a:rPr lang="de-DE" sz="1000" b="1" dirty="0" err="1">
                <a:solidFill>
                  <a:srgbClr val="000000"/>
                </a:solidFill>
              </a:rPr>
              <a:t>extend</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timeframe</a:t>
            </a:r>
            <a:r>
              <a:rPr lang="de-DE" sz="1000" b="1" dirty="0">
                <a:solidFill>
                  <a:srgbClr val="000000"/>
                </a:solidFill>
              </a:rPr>
              <a:t> </a:t>
            </a:r>
            <a:r>
              <a:rPr lang="de-DE" sz="1000" b="1" dirty="0" err="1">
                <a:solidFill>
                  <a:srgbClr val="000000"/>
                </a:solidFill>
              </a:rPr>
              <a:t>from</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Extend</a:t>
            </a:r>
            <a:r>
              <a:rPr lang="de-DE" sz="1000" b="1" dirty="0">
                <a:solidFill>
                  <a:srgbClr val="000000"/>
                </a:solidFill>
              </a:rPr>
              <a:t>“ </a:t>
            </a:r>
            <a:r>
              <a:rPr lang="de-DE" sz="1000" b="1" dirty="0" err="1">
                <a:solidFill>
                  <a:srgbClr val="000000"/>
                </a:solidFill>
              </a:rPr>
              <a:t>button</a:t>
            </a:r>
            <a:r>
              <a:rPr lang="de-DE" sz="1000" b="1" dirty="0">
                <a:solidFill>
                  <a:srgbClr val="000000"/>
                </a:solidFill>
              </a:rPr>
              <a:t>.</a:t>
            </a:r>
          </a:p>
          <a:p>
            <a:pPr fontAlgn="base"/>
            <a:r>
              <a:rPr lang="de-DE" sz="1000" b="1" dirty="0" err="1">
                <a:solidFill>
                  <a:srgbClr val="000000"/>
                </a:solidFill>
              </a:rPr>
              <a:t>And</a:t>
            </a:r>
            <a:r>
              <a:rPr lang="de-DE" sz="1000" b="1" dirty="0">
                <a:solidFill>
                  <a:srgbClr val="000000"/>
                </a:solidFill>
              </a:rPr>
              <a:t> </a:t>
            </a:r>
            <a:r>
              <a:rPr lang="de-DE" sz="1000" b="1" dirty="0" err="1">
                <a:solidFill>
                  <a:srgbClr val="000000"/>
                </a:solidFill>
              </a:rPr>
              <a:t>from</a:t>
            </a:r>
            <a:r>
              <a:rPr lang="de-DE" sz="1000" b="1" dirty="0">
                <a:solidFill>
                  <a:srgbClr val="000000"/>
                </a:solidFill>
              </a:rPr>
              <a:t> </a:t>
            </a:r>
            <a:r>
              <a:rPr lang="de-DE" sz="1000" b="1" dirty="0" err="1">
                <a:solidFill>
                  <a:srgbClr val="000000"/>
                </a:solidFill>
              </a:rPr>
              <a:t>the</a:t>
            </a:r>
            <a:r>
              <a:rPr lang="de-DE" sz="1000" b="1" dirty="0">
                <a:solidFill>
                  <a:srgbClr val="000000"/>
                </a:solidFill>
              </a:rPr>
              <a:t> „View </a:t>
            </a:r>
            <a:r>
              <a:rPr lang="de-DE" sz="1000" b="1" dirty="0" err="1">
                <a:solidFill>
                  <a:srgbClr val="000000"/>
                </a:solidFill>
              </a:rPr>
              <a:t>answers</a:t>
            </a:r>
            <a:r>
              <a:rPr lang="de-DE" sz="1000" b="1" dirty="0">
                <a:solidFill>
                  <a:srgbClr val="000000"/>
                </a:solidFill>
              </a:rPr>
              <a:t>“ </a:t>
            </a:r>
            <a:r>
              <a:rPr lang="de-DE" sz="1000" b="1" dirty="0" err="1">
                <a:solidFill>
                  <a:srgbClr val="000000"/>
                </a:solidFill>
              </a:rPr>
              <a:t>button</a:t>
            </a:r>
            <a:r>
              <a:rPr lang="de-DE" sz="1000" b="1" dirty="0">
                <a:solidFill>
                  <a:srgbClr val="000000"/>
                </a:solidFill>
              </a:rPr>
              <a:t>, </a:t>
            </a:r>
            <a:r>
              <a:rPr lang="de-DE" sz="1000" b="1" dirty="0" err="1">
                <a:solidFill>
                  <a:srgbClr val="000000"/>
                </a:solidFill>
              </a:rPr>
              <a:t>it</a:t>
            </a:r>
            <a:r>
              <a:rPr lang="de-DE" sz="1000" b="1" dirty="0">
                <a:solidFill>
                  <a:srgbClr val="000000"/>
                </a:solidFill>
              </a:rPr>
              <a:t> </a:t>
            </a:r>
            <a:r>
              <a:rPr lang="de-DE" sz="1000" b="1" dirty="0" err="1">
                <a:solidFill>
                  <a:srgbClr val="000000"/>
                </a:solidFill>
              </a:rPr>
              <a:t>is</a:t>
            </a:r>
            <a:r>
              <a:rPr lang="de-DE" sz="1000" b="1" dirty="0">
                <a:solidFill>
                  <a:srgbClr val="000000"/>
                </a:solidFill>
              </a:rPr>
              <a:t> </a:t>
            </a:r>
            <a:r>
              <a:rPr lang="de-DE" sz="1000" b="1" dirty="0" err="1">
                <a:solidFill>
                  <a:srgbClr val="000000"/>
                </a:solidFill>
              </a:rPr>
              <a:t>alsp</a:t>
            </a:r>
            <a:r>
              <a:rPr lang="de-DE" sz="1000" b="1" dirty="0">
                <a:solidFill>
                  <a:srgbClr val="000000"/>
                </a:solidFill>
              </a:rPr>
              <a:t> </a:t>
            </a:r>
            <a:r>
              <a:rPr lang="de-DE" sz="1000" b="1" dirty="0" err="1">
                <a:solidFill>
                  <a:srgbClr val="000000"/>
                </a:solidFill>
              </a:rPr>
              <a:t>possible</a:t>
            </a:r>
            <a:r>
              <a:rPr lang="de-DE" sz="1000" b="1" dirty="0">
                <a:solidFill>
                  <a:srgbClr val="000000"/>
                </a:solidFill>
              </a:rPr>
              <a:t> </a:t>
            </a:r>
            <a:r>
              <a:rPr lang="de-DE" sz="1000" b="1" dirty="0" err="1">
                <a:solidFill>
                  <a:srgbClr val="000000"/>
                </a:solidFill>
              </a:rPr>
              <a:t>to</a:t>
            </a:r>
            <a:r>
              <a:rPr lang="de-DE" sz="1000" b="1" dirty="0">
                <a:solidFill>
                  <a:srgbClr val="000000"/>
                </a:solidFill>
              </a:rPr>
              <a:t> </a:t>
            </a:r>
            <a:r>
              <a:rPr lang="de-DE" sz="1000" b="1" dirty="0" err="1">
                <a:solidFill>
                  <a:srgbClr val="000000"/>
                </a:solidFill>
              </a:rPr>
              <a:t>view</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suppliers</a:t>
            </a:r>
            <a:r>
              <a:rPr lang="de-DE" sz="1000" b="1" dirty="0">
                <a:solidFill>
                  <a:srgbClr val="000000"/>
                </a:solidFill>
              </a:rPr>
              <a:t>´ </a:t>
            </a:r>
            <a:r>
              <a:rPr lang="de-DE" sz="1000" b="1" dirty="0" err="1">
                <a:solidFill>
                  <a:srgbClr val="000000"/>
                </a:solidFill>
              </a:rPr>
              <a:t>quotes</a:t>
            </a:r>
            <a:r>
              <a:rPr lang="de-DE" sz="1000" b="1" dirty="0">
                <a:solidFill>
                  <a:srgbClr val="000000"/>
                </a:solidFill>
              </a:rPr>
              <a:t>. </a:t>
            </a:r>
          </a:p>
          <a:p>
            <a:pPr fontAlgn="base"/>
            <a:r>
              <a:rPr lang="de-DE" sz="1000" b="1" dirty="0" err="1">
                <a:solidFill>
                  <a:srgbClr val="000000"/>
                </a:solidFill>
              </a:rPr>
              <a:t>Or</a:t>
            </a:r>
            <a:r>
              <a:rPr lang="de-DE" sz="1000" b="1" dirty="0">
                <a:solidFill>
                  <a:srgbClr val="000000"/>
                </a:solidFill>
              </a:rPr>
              <a:t> after all </a:t>
            </a:r>
            <a:r>
              <a:rPr lang="de-DE" sz="1000" b="1" dirty="0" err="1">
                <a:solidFill>
                  <a:srgbClr val="000000"/>
                </a:solidFill>
              </a:rPr>
              <a:t>the</a:t>
            </a:r>
            <a:r>
              <a:rPr lang="de-DE" sz="1000" b="1" dirty="0">
                <a:solidFill>
                  <a:srgbClr val="000000"/>
                </a:solidFill>
              </a:rPr>
              <a:t> </a:t>
            </a:r>
            <a:r>
              <a:rPr lang="de-DE" sz="1000" b="1" dirty="0" err="1">
                <a:solidFill>
                  <a:srgbClr val="000000"/>
                </a:solidFill>
              </a:rPr>
              <a:t>prices</a:t>
            </a:r>
            <a:r>
              <a:rPr lang="de-DE" sz="1000" b="1" dirty="0">
                <a:solidFill>
                  <a:srgbClr val="000000"/>
                </a:solidFill>
              </a:rPr>
              <a:t> </a:t>
            </a:r>
            <a:r>
              <a:rPr lang="de-DE" sz="1000" b="1" dirty="0" err="1">
                <a:solidFill>
                  <a:srgbClr val="000000"/>
                </a:solidFill>
              </a:rPr>
              <a:t>are</a:t>
            </a:r>
            <a:r>
              <a:rPr lang="de-DE" sz="1000" b="1" dirty="0">
                <a:solidFill>
                  <a:srgbClr val="000000"/>
                </a:solidFill>
              </a:rPr>
              <a:t> </a:t>
            </a:r>
            <a:r>
              <a:rPr lang="de-DE" sz="1000" b="1" dirty="0" err="1">
                <a:solidFill>
                  <a:srgbClr val="000000"/>
                </a:solidFill>
              </a:rPr>
              <a:t>entered</a:t>
            </a:r>
            <a:r>
              <a:rPr lang="de-DE" sz="1000" b="1" dirty="0">
                <a:solidFill>
                  <a:srgbClr val="000000"/>
                </a:solidFill>
              </a:rPr>
              <a:t> </a:t>
            </a:r>
            <a:r>
              <a:rPr lang="de-DE" sz="1000" b="1" dirty="0" err="1">
                <a:solidFill>
                  <a:srgbClr val="000000"/>
                </a:solidFill>
              </a:rPr>
              <a:t>by</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suppliers</a:t>
            </a:r>
            <a:r>
              <a:rPr lang="de-DE" sz="1000" b="1" dirty="0">
                <a:solidFill>
                  <a:srgbClr val="000000"/>
                </a:solidFill>
              </a:rPr>
              <a:t>, </a:t>
            </a:r>
            <a:r>
              <a:rPr lang="de-DE" sz="1000" b="1" dirty="0" err="1">
                <a:solidFill>
                  <a:srgbClr val="000000"/>
                </a:solidFill>
              </a:rPr>
              <a:t>it</a:t>
            </a:r>
            <a:r>
              <a:rPr lang="de-DE" sz="1000" b="1" dirty="0">
                <a:solidFill>
                  <a:srgbClr val="000000"/>
                </a:solidFill>
              </a:rPr>
              <a:t> </a:t>
            </a:r>
            <a:r>
              <a:rPr lang="de-DE" sz="1000" b="1" dirty="0" err="1">
                <a:solidFill>
                  <a:srgbClr val="000000"/>
                </a:solidFill>
              </a:rPr>
              <a:t>is</a:t>
            </a:r>
            <a:r>
              <a:rPr lang="de-DE" sz="1000" b="1" dirty="0">
                <a:solidFill>
                  <a:srgbClr val="000000"/>
                </a:solidFill>
              </a:rPr>
              <a:t> also </a:t>
            </a:r>
            <a:r>
              <a:rPr lang="de-DE" sz="1000" b="1" dirty="0" err="1">
                <a:solidFill>
                  <a:srgbClr val="000000"/>
                </a:solidFill>
              </a:rPr>
              <a:t>possible</a:t>
            </a:r>
            <a:r>
              <a:rPr lang="de-DE" sz="1000" b="1" dirty="0">
                <a:solidFill>
                  <a:srgbClr val="000000"/>
                </a:solidFill>
              </a:rPr>
              <a:t> </a:t>
            </a:r>
            <a:r>
              <a:rPr lang="de-DE" sz="1000" b="1" dirty="0" err="1">
                <a:solidFill>
                  <a:srgbClr val="000000"/>
                </a:solidFill>
              </a:rPr>
              <a:t>to</a:t>
            </a:r>
            <a:r>
              <a:rPr lang="de-DE" sz="1000" b="1" dirty="0">
                <a:solidFill>
                  <a:srgbClr val="000000"/>
                </a:solidFill>
              </a:rPr>
              <a:t> </a:t>
            </a:r>
            <a:r>
              <a:rPr lang="de-DE" sz="1000" b="1" dirty="0" err="1">
                <a:solidFill>
                  <a:srgbClr val="000000"/>
                </a:solidFill>
              </a:rPr>
              <a:t>close</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project</a:t>
            </a:r>
            <a:r>
              <a:rPr lang="de-DE" sz="1000" b="1" dirty="0">
                <a:solidFill>
                  <a:srgbClr val="000000"/>
                </a:solidFill>
              </a:rPr>
              <a:t> </a:t>
            </a:r>
            <a:r>
              <a:rPr lang="de-DE" sz="1000" b="1" dirty="0" err="1">
                <a:solidFill>
                  <a:srgbClr val="000000"/>
                </a:solidFill>
              </a:rPr>
              <a:t>manually</a:t>
            </a:r>
            <a:r>
              <a:rPr lang="de-DE" sz="1000" b="1" dirty="0">
                <a:solidFill>
                  <a:srgbClr val="000000"/>
                </a:solidFill>
              </a:rPr>
              <a:t> </a:t>
            </a:r>
            <a:r>
              <a:rPr lang="de-DE" sz="1000" b="1" dirty="0" err="1">
                <a:solidFill>
                  <a:srgbClr val="000000"/>
                </a:solidFill>
              </a:rPr>
              <a:t>by</a:t>
            </a:r>
            <a:r>
              <a:rPr lang="de-DE" sz="1000" b="1" dirty="0">
                <a:solidFill>
                  <a:srgbClr val="000000"/>
                </a:solidFill>
              </a:rPr>
              <a:t> </a:t>
            </a:r>
            <a:r>
              <a:rPr lang="de-DE" sz="1000" b="1" dirty="0" err="1">
                <a:solidFill>
                  <a:srgbClr val="000000"/>
                </a:solidFill>
              </a:rPr>
              <a:t>clicking</a:t>
            </a:r>
            <a:r>
              <a:rPr lang="de-DE" sz="1000" b="1" dirty="0">
                <a:solidFill>
                  <a:srgbClr val="000000"/>
                </a:solidFill>
              </a:rPr>
              <a:t> on </a:t>
            </a:r>
            <a:r>
              <a:rPr lang="de-DE" sz="1000" b="1" dirty="0" err="1">
                <a:solidFill>
                  <a:srgbClr val="000000"/>
                </a:solidFill>
              </a:rPr>
              <a:t>the</a:t>
            </a:r>
            <a:r>
              <a:rPr lang="de-DE" sz="1000" b="1" dirty="0">
                <a:solidFill>
                  <a:srgbClr val="000000"/>
                </a:solidFill>
              </a:rPr>
              <a:t> „Close“ </a:t>
            </a:r>
            <a:r>
              <a:rPr lang="de-DE" sz="1000" b="1" dirty="0" err="1">
                <a:solidFill>
                  <a:srgbClr val="000000"/>
                </a:solidFill>
              </a:rPr>
              <a:t>button</a:t>
            </a:r>
            <a:r>
              <a:rPr lang="de-DE" sz="1000" b="1" dirty="0">
                <a:solidFill>
                  <a:srgbClr val="000000"/>
                </a:solidFill>
              </a:rPr>
              <a:t>.</a:t>
            </a:r>
            <a:endParaRPr lang="it-IT" sz="1000" b="1" dirty="0">
              <a:solidFill>
                <a:srgbClr val="000000"/>
              </a:solidFill>
            </a:endParaRPr>
          </a:p>
        </p:txBody>
      </p:sp>
    </p:spTree>
    <p:extLst>
      <p:ext uri="{BB962C8B-B14F-4D97-AF65-F5344CB8AC3E}">
        <p14:creationId xmlns:p14="http://schemas.microsoft.com/office/powerpoint/2010/main" val="3741123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800" dirty="0"/>
              <a:t>Contact</a:t>
            </a:r>
          </a:p>
        </p:txBody>
      </p:sp>
      <p:sp>
        <p:nvSpPr>
          <p:cNvPr id="3" name="Subtitle 2"/>
          <p:cNvSpPr>
            <a:spLocks noGrp="1"/>
          </p:cNvSpPr>
          <p:nvPr>
            <p:ph type="subTitle" idx="1"/>
          </p:nvPr>
        </p:nvSpPr>
        <p:spPr>
          <a:xfrm>
            <a:off x="1181101" y="3429001"/>
            <a:ext cx="4581128" cy="2600325"/>
          </a:xfrm>
          <a:ln>
            <a:noFill/>
          </a:ln>
        </p:spPr>
        <p:txBody>
          <a:bodyPr/>
          <a:lstStyle/>
          <a:p>
            <a:pPr lvl="0" defTabSz="914400" fontAlgn="base">
              <a:lnSpc>
                <a:spcPct val="120000"/>
              </a:lnSpc>
              <a:spcBef>
                <a:spcPct val="0"/>
              </a:spcBef>
              <a:spcAft>
                <a:spcPct val="0"/>
              </a:spcAft>
              <a:buClr>
                <a:srgbClr val="FCC51D"/>
              </a:buClr>
              <a:buSzPct val="70000"/>
            </a:pPr>
            <a:r>
              <a:rPr lang="en-US" altLang="de-DE" sz="1600" dirty="0">
                <a:solidFill>
                  <a:schemeClr val="bg1"/>
                </a:solidFill>
                <a:latin typeface="Arial" pitchFamily="34" charset="0"/>
                <a:cs typeface="Arial" pitchFamily="34" charset="0"/>
              </a:rPr>
              <a:t>If you need any support for using the </a:t>
            </a:r>
            <a:r>
              <a:rPr lang="en-US" altLang="de-DE" sz="1600" dirty="0" err="1">
                <a:solidFill>
                  <a:schemeClr val="bg1"/>
                </a:solidFill>
                <a:latin typeface="Arial" pitchFamily="34" charset="0"/>
                <a:cs typeface="Arial" pitchFamily="34" charset="0"/>
              </a:rPr>
              <a:t>eSourcing</a:t>
            </a:r>
            <a:r>
              <a:rPr lang="en-US" altLang="de-DE" sz="1600" dirty="0">
                <a:solidFill>
                  <a:schemeClr val="bg1"/>
                </a:solidFill>
                <a:latin typeface="Arial" pitchFamily="34" charset="0"/>
                <a:cs typeface="Arial" pitchFamily="34" charset="0"/>
              </a:rPr>
              <a:t> platform, please do not hesitate in contacting us.</a:t>
            </a:r>
          </a:p>
          <a:p>
            <a:pPr lvl="0" defTabSz="914400" fontAlgn="base">
              <a:lnSpc>
                <a:spcPct val="120000"/>
              </a:lnSpc>
              <a:spcBef>
                <a:spcPct val="0"/>
              </a:spcBef>
              <a:spcAft>
                <a:spcPct val="0"/>
              </a:spcAft>
              <a:buClr>
                <a:srgbClr val="FCC51D"/>
              </a:buClr>
              <a:buSzPct val="70000"/>
            </a:pPr>
            <a:endParaRPr lang="en-US" altLang="de-DE" sz="1600" dirty="0">
              <a:solidFill>
                <a:schemeClr val="bg1"/>
              </a:solidFill>
              <a:latin typeface="Arial" pitchFamily="34" charset="0"/>
              <a:cs typeface="Arial" pitchFamily="34" charset="0"/>
            </a:endParaRPr>
          </a:p>
          <a:p>
            <a:pPr lvl="0" defTabSz="914400" fontAlgn="base">
              <a:lnSpc>
                <a:spcPct val="120000"/>
              </a:lnSpc>
              <a:spcBef>
                <a:spcPct val="0"/>
              </a:spcBef>
              <a:spcAft>
                <a:spcPct val="0"/>
              </a:spcAft>
              <a:buClr>
                <a:srgbClr val="FCC51D"/>
              </a:buClr>
              <a:buSzPct val="70000"/>
            </a:pPr>
            <a:r>
              <a:rPr lang="en-US" altLang="de-DE" sz="1600" dirty="0">
                <a:solidFill>
                  <a:schemeClr val="bg1"/>
                </a:solidFill>
                <a:latin typeface="Arial" pitchFamily="34" charset="0"/>
                <a:cs typeface="Arial" pitchFamily="34" charset="0"/>
              </a:rPr>
              <a:t>Process Consulting Offer Solutions</a:t>
            </a:r>
          </a:p>
          <a:p>
            <a:pPr lvl="0" defTabSz="914400" fontAlgn="base">
              <a:lnSpc>
                <a:spcPct val="120000"/>
              </a:lnSpc>
              <a:spcBef>
                <a:spcPct val="0"/>
              </a:spcBef>
              <a:spcAft>
                <a:spcPct val="0"/>
              </a:spcAft>
              <a:buClr>
                <a:srgbClr val="FCC51D"/>
              </a:buClr>
              <a:buSzPct val="70000"/>
            </a:pPr>
            <a:r>
              <a:rPr lang="en-US" altLang="de-DE" sz="1600" dirty="0">
                <a:solidFill>
                  <a:schemeClr val="bg1"/>
                </a:solidFill>
                <a:latin typeface="Arial" pitchFamily="34" charset="0"/>
                <a:cs typeface="Arial" pitchFamily="34" charset="0"/>
              </a:rPr>
              <a:t>esourcing@sourcingsupport.de </a:t>
            </a:r>
          </a:p>
          <a:p>
            <a:pPr lvl="0" defTabSz="914400" fontAlgn="base">
              <a:lnSpc>
                <a:spcPct val="120000"/>
              </a:lnSpc>
              <a:spcBef>
                <a:spcPct val="0"/>
              </a:spcBef>
              <a:spcAft>
                <a:spcPct val="0"/>
              </a:spcAft>
              <a:buClr>
                <a:srgbClr val="FCC51D"/>
              </a:buClr>
              <a:buSzPct val="70000"/>
            </a:pPr>
            <a:r>
              <a:rPr lang="en-US" altLang="de-DE" sz="1600" dirty="0">
                <a:solidFill>
                  <a:schemeClr val="bg1"/>
                </a:solidFill>
                <a:latin typeface="Arial" pitchFamily="34" charset="0"/>
                <a:cs typeface="Arial" pitchFamily="34" charset="0"/>
              </a:rPr>
              <a:t>Hotline: 		+49 211 969 4747</a:t>
            </a:r>
          </a:p>
          <a:p>
            <a:pPr lvl="0" defTabSz="914400" fontAlgn="base">
              <a:lnSpc>
                <a:spcPct val="120000"/>
              </a:lnSpc>
              <a:spcBef>
                <a:spcPct val="0"/>
              </a:spcBef>
              <a:spcAft>
                <a:spcPct val="0"/>
              </a:spcAft>
              <a:buClr>
                <a:srgbClr val="FCC51D"/>
              </a:buClr>
              <a:buSzPct val="70000"/>
            </a:pPr>
            <a:r>
              <a:rPr lang="en-US" altLang="de-DE" sz="1600" dirty="0">
                <a:solidFill>
                  <a:schemeClr val="bg1"/>
                </a:solidFill>
                <a:latin typeface="Arial" pitchFamily="34" charset="0"/>
                <a:cs typeface="Arial" pitchFamily="34" charset="0"/>
              </a:rPr>
              <a:t>Mo. – Thu.: 	08:00 to 18:00 </a:t>
            </a:r>
          </a:p>
          <a:p>
            <a:pPr lvl="0" defTabSz="914400" fontAlgn="base">
              <a:lnSpc>
                <a:spcPct val="120000"/>
              </a:lnSpc>
              <a:spcBef>
                <a:spcPct val="0"/>
              </a:spcBef>
              <a:spcAft>
                <a:spcPct val="0"/>
              </a:spcAft>
              <a:buClr>
                <a:srgbClr val="FCC51D"/>
              </a:buClr>
              <a:buSzPct val="70000"/>
            </a:pPr>
            <a:r>
              <a:rPr lang="en-US" altLang="de-DE" sz="1600" dirty="0">
                <a:solidFill>
                  <a:schemeClr val="bg1"/>
                </a:solidFill>
                <a:latin typeface="Arial" pitchFamily="34" charset="0"/>
                <a:cs typeface="Arial" pitchFamily="34" charset="0"/>
              </a:rPr>
              <a:t>Fri.:		08:00 to 16:00</a:t>
            </a:r>
          </a:p>
        </p:txBody>
      </p:sp>
      <p:sp>
        <p:nvSpPr>
          <p:cNvPr id="6" name="Slide Number Placeholder 5"/>
          <p:cNvSpPr>
            <a:spLocks noGrp="1"/>
          </p:cNvSpPr>
          <p:nvPr>
            <p:ph type="sldNum" sz="quarter" idx="4"/>
          </p:nvPr>
        </p:nvSpPr>
        <p:spPr/>
        <p:txBody>
          <a:bodyPr/>
          <a:lstStyle/>
          <a:p>
            <a:fld id="{BD5CE54B-C29A-4A25-9174-59FEA10EAC97}" type="slidenum">
              <a:rPr lang="en-GB" smtClean="0">
                <a:solidFill>
                  <a:srgbClr val="CDD7D9"/>
                </a:solidFill>
              </a:rPr>
              <a:pPr/>
              <a:t>24</a:t>
            </a:fld>
            <a:endParaRPr lang="en-GB">
              <a:solidFill>
                <a:srgbClr val="CDD7D9"/>
              </a:solidFill>
            </a:endParaRPr>
          </a:p>
        </p:txBody>
      </p:sp>
    </p:spTree>
    <p:extLst>
      <p:ext uri="{BB962C8B-B14F-4D97-AF65-F5344CB8AC3E}">
        <p14:creationId xmlns:p14="http://schemas.microsoft.com/office/powerpoint/2010/main" val="104363146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3</a:t>
            </a:fld>
            <a:endParaRPr lang="en-GB">
              <a:solidFill>
                <a:srgbClr val="434342"/>
              </a:solidFill>
            </a:endParaRPr>
          </a:p>
        </p:txBody>
      </p:sp>
      <p:sp>
        <p:nvSpPr>
          <p:cNvPr id="24" name="TextBox 23"/>
          <p:cNvSpPr txBox="1"/>
          <p:nvPr/>
        </p:nvSpPr>
        <p:spPr>
          <a:xfrm>
            <a:off x="5330002" y="4797481"/>
            <a:ext cx="553064" cy="461665"/>
          </a:xfrm>
          <a:prstGeom prst="rect">
            <a:avLst/>
          </a:prstGeom>
          <a:noFill/>
        </p:spPr>
        <p:txBody>
          <a:bodyPr wrap="square" rtlCol="0">
            <a:spAutoFit/>
          </a:bodyPr>
          <a:lstStyle/>
          <a:p>
            <a:pPr algn="ctr" fontAlgn="base">
              <a:spcBef>
                <a:spcPct val="0"/>
              </a:spcBef>
              <a:spcAft>
                <a:spcPct val="0"/>
              </a:spcAft>
            </a:pPr>
            <a:r>
              <a:rPr lang="de-DE" sz="2400" dirty="0">
                <a:solidFill>
                  <a:srgbClr val="FF0000"/>
                </a:solidFill>
                <a:ea typeface="ＭＳ Ｐゴシック" pitchFamily="34" charset="-128"/>
              </a:rPr>
              <a:t>!</a:t>
            </a:r>
            <a:endParaRPr lang="en-GB" sz="2400" dirty="0">
              <a:solidFill>
                <a:srgbClr val="FF0000"/>
              </a:solidFill>
              <a:ea typeface="ＭＳ Ｐゴシック" pitchFamily="34" charset="-128"/>
            </a:endParaRPr>
          </a:p>
        </p:txBody>
      </p:sp>
      <p:graphicFrame>
        <p:nvGraphicFramePr>
          <p:cNvPr id="8" name="Diagram 7"/>
          <p:cNvGraphicFramePr/>
          <p:nvPr>
            <p:extLst>
              <p:ext uri="{D42A27DB-BD31-4B8C-83A1-F6EECF244321}">
                <p14:modId xmlns:p14="http://schemas.microsoft.com/office/powerpoint/2010/main" val="3195586812"/>
              </p:ext>
            </p:extLst>
          </p:nvPr>
        </p:nvGraphicFramePr>
        <p:xfrm>
          <a:off x="477266" y="1460395"/>
          <a:ext cx="7770395" cy="3809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391029" y="499854"/>
            <a:ext cx="6940597" cy="523220"/>
          </a:xfrm>
          <a:prstGeom prst="rect">
            <a:avLst/>
          </a:prstGeom>
        </p:spPr>
        <p:txBody>
          <a:bodyPr wrap="square">
            <a:spAutoFit/>
          </a:bodyPr>
          <a:lstStyle/>
          <a:p>
            <a:pPr fontAlgn="base">
              <a:spcBef>
                <a:spcPct val="0"/>
              </a:spcBef>
              <a:spcAft>
                <a:spcPct val="0"/>
              </a:spcAft>
            </a:pPr>
            <a:endParaRPr lang="en-US" sz="1600" b="1" dirty="0">
              <a:solidFill>
                <a:srgbClr val="555555"/>
              </a:solidFill>
              <a:ea typeface="ＭＳ Ｐゴシック" pitchFamily="34" charset="-128"/>
            </a:endParaRPr>
          </a:p>
          <a:p>
            <a:pPr defTabSz="871538" fontAlgn="base">
              <a:spcBef>
                <a:spcPct val="0"/>
              </a:spcBef>
              <a:spcAft>
                <a:spcPct val="0"/>
              </a:spcAft>
              <a:buClr>
                <a:srgbClr val="FCC51D"/>
              </a:buClr>
              <a:buSzPct val="70000"/>
            </a:pPr>
            <a:endParaRPr lang="en-US" sz="1200" dirty="0">
              <a:solidFill>
                <a:srgbClr val="555555"/>
              </a:solidFill>
              <a:ea typeface="ＭＳ Ｐゴシック" pitchFamily="34" charset="-128"/>
            </a:endParaRPr>
          </a:p>
        </p:txBody>
      </p:sp>
      <p:sp>
        <p:nvSpPr>
          <p:cNvPr id="13" name="Rectangle 12"/>
          <p:cNvSpPr/>
          <p:nvPr/>
        </p:nvSpPr>
        <p:spPr>
          <a:xfrm>
            <a:off x="391029" y="499855"/>
            <a:ext cx="6940597" cy="584775"/>
          </a:xfrm>
          <a:prstGeom prst="rect">
            <a:avLst/>
          </a:prstGeom>
        </p:spPr>
        <p:txBody>
          <a:bodyPr wrap="square">
            <a:spAutoFit/>
          </a:bodyPr>
          <a:lstStyle/>
          <a:p>
            <a:pPr fontAlgn="base">
              <a:spcBef>
                <a:spcPct val="0"/>
              </a:spcBef>
              <a:spcAft>
                <a:spcPct val="0"/>
              </a:spcAft>
            </a:pPr>
            <a:r>
              <a:rPr lang="en-US" sz="1600" dirty="0">
                <a:solidFill>
                  <a:srgbClr val="000000"/>
                </a:solidFill>
                <a:effectLst>
                  <a:outerShdw blurRad="38100" dist="38100" dir="2700000" algn="tl">
                    <a:srgbClr val="000000">
                      <a:alpha val="43137"/>
                    </a:srgbClr>
                  </a:outerShdw>
                </a:effectLst>
                <a:cs typeface="Arial" panose="020B0604020202020204" pitchFamily="34" charset="0"/>
              </a:rPr>
              <a:t>The main application steps for the scenario “RFP &amp; Auction” in a GNFR project are: </a:t>
            </a:r>
            <a:endParaRPr lang="en-US" sz="1200" dirty="0">
              <a:solidFill>
                <a:srgbClr val="555555"/>
              </a:solidFill>
              <a:ea typeface="ＭＳ Ｐゴシック" pitchFamily="34" charset="-128"/>
            </a:endParaRPr>
          </a:p>
        </p:txBody>
      </p:sp>
      <p:sp>
        <p:nvSpPr>
          <p:cNvPr id="10" name="Rettangolo 1"/>
          <p:cNvSpPr/>
          <p:nvPr/>
        </p:nvSpPr>
        <p:spPr>
          <a:xfrm>
            <a:off x="1835696" y="2573021"/>
            <a:ext cx="2411680" cy="1584176"/>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797150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565302-37F4-D366-5792-5BCDE25A27BD}"/>
              </a:ext>
            </a:extLst>
          </p:cNvPr>
          <p:cNvPicPr>
            <a:picLocks noChangeAspect="1"/>
          </p:cNvPicPr>
          <p:nvPr/>
        </p:nvPicPr>
        <p:blipFill>
          <a:blip r:embed="rId2"/>
          <a:stretch>
            <a:fillRect/>
          </a:stretch>
        </p:blipFill>
        <p:spPr>
          <a:xfrm>
            <a:off x="562708" y="685295"/>
            <a:ext cx="8057419" cy="4183579"/>
          </a:xfrm>
          <a:prstGeom prst="rect">
            <a:avLst/>
          </a:prstGeom>
        </p:spPr>
      </p:pic>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4</a:t>
            </a:fld>
            <a:endParaRPr lang="en-GB">
              <a:solidFill>
                <a:srgbClr val="434342"/>
              </a:solidFill>
            </a:endParaRPr>
          </a:p>
        </p:txBody>
      </p:sp>
      <p:sp>
        <p:nvSpPr>
          <p:cNvPr id="8" name="Textfeld 17"/>
          <p:cNvSpPr txBox="1"/>
          <p:nvPr/>
        </p:nvSpPr>
        <p:spPr>
          <a:xfrm>
            <a:off x="272098" y="246745"/>
            <a:ext cx="8667158"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SynerSpace</a:t>
            </a:r>
          </a:p>
        </p:txBody>
      </p:sp>
      <p:pic>
        <p:nvPicPr>
          <p:cNvPr id="9" name="Picture 8" descr="Einkäu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99" y="63411"/>
            <a:ext cx="385457" cy="55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615801" y="1486895"/>
            <a:ext cx="685800" cy="1129085"/>
          </a:xfrm>
          <a:prstGeom prst="rect">
            <a:avLst/>
          </a:prstGeom>
        </p:spPr>
        <p:txBody>
          <a:bodyPr vert="horz" wrap="none" lIns="0" tIns="0" rIns="0" bIns="0" rtlCol="0" anchor="t" anchorCtr="0">
            <a:noAutofit/>
          </a:bodyPr>
          <a:lstStyle/>
          <a:p>
            <a:endParaRPr lang="it-IT" b="1" dirty="0">
              <a:solidFill>
                <a:srgbClr val="FF0000"/>
              </a:solidFill>
            </a:endParaRPr>
          </a:p>
        </p:txBody>
      </p:sp>
      <p:sp>
        <p:nvSpPr>
          <p:cNvPr id="24" name="TextBox 23"/>
          <p:cNvSpPr txBox="1"/>
          <p:nvPr/>
        </p:nvSpPr>
        <p:spPr>
          <a:xfrm>
            <a:off x="1195072" y="2709784"/>
            <a:ext cx="685800" cy="914400"/>
          </a:xfrm>
          <a:prstGeom prst="rect">
            <a:avLst/>
          </a:prstGeom>
        </p:spPr>
        <p:txBody>
          <a:bodyPr vert="horz" wrap="none" lIns="0" tIns="0" rIns="0" bIns="0" rtlCol="0" anchor="t" anchorCtr="0">
            <a:noAutofit/>
          </a:bodyPr>
          <a:lstStyle/>
          <a:p>
            <a:endParaRPr lang="it-IT" dirty="0">
              <a:solidFill>
                <a:srgbClr val="FFFFFF"/>
              </a:solidFill>
            </a:endParaRPr>
          </a:p>
        </p:txBody>
      </p:sp>
      <p:sp>
        <p:nvSpPr>
          <p:cNvPr id="26" name="TextBox 25"/>
          <p:cNvSpPr txBox="1"/>
          <p:nvPr/>
        </p:nvSpPr>
        <p:spPr>
          <a:xfrm>
            <a:off x="1095478" y="2615979"/>
            <a:ext cx="685800" cy="914400"/>
          </a:xfrm>
          <a:prstGeom prst="rect">
            <a:avLst/>
          </a:prstGeom>
        </p:spPr>
        <p:txBody>
          <a:bodyPr vert="horz" wrap="none" lIns="0" tIns="0" rIns="0" bIns="0" rtlCol="0" anchor="t" anchorCtr="0">
            <a:noAutofit/>
          </a:bodyPr>
          <a:lstStyle/>
          <a:p>
            <a:endParaRPr lang="it-IT" sz="800" b="1" dirty="0">
              <a:solidFill>
                <a:srgbClr val="FF0000"/>
              </a:solidFill>
            </a:endParaRPr>
          </a:p>
        </p:txBody>
      </p:sp>
      <p:sp>
        <p:nvSpPr>
          <p:cNvPr id="14" name="Rounded Rectangle 15">
            <a:extLst>
              <a:ext uri="{FF2B5EF4-FFF2-40B4-BE49-F238E27FC236}">
                <a16:creationId xmlns:a16="http://schemas.microsoft.com/office/drawing/2014/main" id="{75765186-30B6-4300-A6A1-7E3A21D07ABD}"/>
              </a:ext>
            </a:extLst>
          </p:cNvPr>
          <p:cNvSpPr/>
          <p:nvPr/>
        </p:nvSpPr>
        <p:spPr>
          <a:xfrm>
            <a:off x="4804716" y="2044850"/>
            <a:ext cx="3583708" cy="157933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000" b="1" dirty="0">
                <a:solidFill>
                  <a:srgbClr val="000000"/>
                </a:solidFill>
              </a:rPr>
              <a:t>a) Go to the link </a:t>
            </a:r>
            <a:r>
              <a:rPr lang="en-US" sz="1000" b="1" dirty="0">
                <a:solidFill>
                  <a:srgbClr val="000000"/>
                </a:solidFill>
                <a:hlinkClick r:id="rId4"/>
              </a:rPr>
              <a:t>https://esourcing.metro-link.com</a:t>
            </a:r>
            <a:r>
              <a:rPr lang="en-US" sz="1000" b="1" dirty="0">
                <a:solidFill>
                  <a:srgbClr val="000000"/>
                </a:solidFill>
              </a:rPr>
              <a:t> to access the platform</a:t>
            </a:r>
          </a:p>
          <a:p>
            <a:r>
              <a:rPr lang="en-US" sz="1000" b="1" dirty="0">
                <a:solidFill>
                  <a:srgbClr val="000000"/>
                </a:solidFill>
              </a:rPr>
              <a:t>b) Log in to access with your user name and password</a:t>
            </a:r>
          </a:p>
          <a:p>
            <a:r>
              <a:rPr lang="en-US" sz="1000" b="1" dirty="0">
                <a:solidFill>
                  <a:srgbClr val="000000"/>
                </a:solidFill>
              </a:rPr>
              <a:t>c) The first step to create a new project is to press</a:t>
            </a:r>
          </a:p>
          <a:p>
            <a:pPr marL="685800" lvl="1" indent="-228600">
              <a:buAutoNum type="arabicPeriod"/>
            </a:pPr>
            <a:r>
              <a:rPr lang="en-US" sz="1000" b="1" dirty="0">
                <a:solidFill>
                  <a:srgbClr val="000000"/>
                </a:solidFill>
              </a:rPr>
              <a:t>Click to open Main Menu at the bottom left</a:t>
            </a:r>
          </a:p>
          <a:p>
            <a:pPr marL="685800" lvl="1" indent="-228600">
              <a:buAutoNum type="arabicPeriod"/>
            </a:pPr>
            <a:r>
              <a:rPr lang="en-US" sz="1000" b="1" dirty="0">
                <a:solidFill>
                  <a:srgbClr val="000000"/>
                </a:solidFill>
              </a:rPr>
              <a:t>Click Sourcing</a:t>
            </a:r>
          </a:p>
          <a:p>
            <a:pPr marL="685800" lvl="1" indent="-228600">
              <a:buAutoNum type="arabicPeriod"/>
            </a:pPr>
            <a:r>
              <a:rPr lang="en-US" sz="1000" b="1" dirty="0">
                <a:solidFill>
                  <a:srgbClr val="000000"/>
                </a:solidFill>
              </a:rPr>
              <a:t>Select Project Management / RFX </a:t>
            </a:r>
          </a:p>
          <a:p>
            <a:pPr marL="685800" lvl="1" indent="-228600">
              <a:buAutoNum type="arabicPeriod"/>
            </a:pPr>
            <a:r>
              <a:rPr lang="en-US" sz="1000" b="1" dirty="0">
                <a:solidFill>
                  <a:srgbClr val="000000"/>
                </a:solidFill>
              </a:rPr>
              <a:t>Click on Project List.</a:t>
            </a:r>
            <a:endParaRPr lang="it-IT" sz="1000" b="1" dirty="0">
              <a:solidFill>
                <a:srgbClr val="000000"/>
              </a:solidFill>
            </a:endParaRPr>
          </a:p>
        </p:txBody>
      </p:sp>
      <p:pic>
        <p:nvPicPr>
          <p:cNvPr id="15" name="Picture 14">
            <a:extLst>
              <a:ext uri="{FF2B5EF4-FFF2-40B4-BE49-F238E27FC236}">
                <a16:creationId xmlns:a16="http://schemas.microsoft.com/office/drawing/2014/main" id="{B852B21B-5D07-42FB-81DA-756FB39393F2}"/>
              </a:ext>
            </a:extLst>
          </p:cNvPr>
          <p:cNvPicPr>
            <a:picLocks noChangeAspect="1"/>
          </p:cNvPicPr>
          <p:nvPr/>
        </p:nvPicPr>
        <p:blipFill>
          <a:blip r:embed="rId5"/>
          <a:stretch>
            <a:fillRect/>
          </a:stretch>
        </p:blipFill>
        <p:spPr>
          <a:xfrm>
            <a:off x="543290" y="4930756"/>
            <a:ext cx="8057419" cy="1229379"/>
          </a:xfrm>
          <a:prstGeom prst="rect">
            <a:avLst/>
          </a:prstGeom>
        </p:spPr>
      </p:pic>
    </p:spTree>
    <p:extLst>
      <p:ext uri="{BB962C8B-B14F-4D97-AF65-F5344CB8AC3E}">
        <p14:creationId xmlns:p14="http://schemas.microsoft.com/office/powerpoint/2010/main" val="254018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5</a:t>
            </a:fld>
            <a:endParaRPr lang="en-GB">
              <a:solidFill>
                <a:srgbClr val="434342"/>
              </a:solidFill>
            </a:endParaRPr>
          </a:p>
        </p:txBody>
      </p:sp>
      <p:sp>
        <p:nvSpPr>
          <p:cNvPr id="9" name="Textfeld 17"/>
          <p:cNvSpPr txBox="1"/>
          <p:nvPr/>
        </p:nvSpPr>
        <p:spPr>
          <a:xfrm>
            <a:off x="600758" y="314355"/>
            <a:ext cx="7832643"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RFX</a:t>
            </a:r>
          </a:p>
        </p:txBody>
      </p:sp>
      <p:pic>
        <p:nvPicPr>
          <p:cNvPr id="10" name="Picture 9"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490" y="57439"/>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4"/>
          <p:cNvSpPr/>
          <p:nvPr/>
        </p:nvSpPr>
        <p:spPr>
          <a:xfrm>
            <a:off x="7211193" y="348021"/>
            <a:ext cx="1264643" cy="10417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en-US" sz="1400" b="1" dirty="0">
                <a:solidFill>
                  <a:srgbClr val="FFFFFF"/>
                </a:solidFill>
              </a:rPr>
              <a:t>Project management</a:t>
            </a:r>
          </a:p>
        </p:txBody>
      </p:sp>
      <p:sp>
        <p:nvSpPr>
          <p:cNvPr id="3" name="TextBox 2"/>
          <p:cNvSpPr txBox="1"/>
          <p:nvPr/>
        </p:nvSpPr>
        <p:spPr>
          <a:xfrm>
            <a:off x="523554" y="5589240"/>
            <a:ext cx="8152307" cy="792088"/>
          </a:xfrm>
          <a:prstGeom prst="rect">
            <a:avLst/>
          </a:prstGeom>
          <a:ln>
            <a:solidFill>
              <a:srgbClr val="FF0000"/>
            </a:solidFill>
          </a:ln>
        </p:spPr>
        <p:txBody>
          <a:bodyPr vert="horz" wrap="square" lIns="36000" tIns="0" rIns="0" bIns="0" rtlCol="0" anchor="t" anchorCtr="0">
            <a:noAutofit/>
          </a:bodyPr>
          <a:lstStyle/>
          <a:p>
            <a:r>
              <a:rPr lang="de-DE" sz="1600" dirty="0">
                <a:solidFill>
                  <a:srgbClr val="FF0000"/>
                </a:solidFill>
                <a:effectLst>
                  <a:outerShdw blurRad="38100" dist="38100" dir="2700000" algn="tl">
                    <a:srgbClr val="000000">
                      <a:alpha val="43137"/>
                    </a:srgbClr>
                  </a:outerShdw>
                </a:effectLst>
              </a:rPr>
              <a:t>!!! </a:t>
            </a:r>
            <a:r>
              <a:rPr lang="de-DE" sz="1600" dirty="0" err="1">
                <a:solidFill>
                  <a:srgbClr val="FF0000"/>
                </a:solidFill>
                <a:effectLst>
                  <a:outerShdw blurRad="38100" dist="38100" dir="2700000" algn="tl">
                    <a:srgbClr val="000000">
                      <a:alpha val="43137"/>
                    </a:srgbClr>
                  </a:outerShdw>
                </a:effectLst>
              </a:rPr>
              <a:t>Important</a:t>
            </a:r>
            <a:r>
              <a:rPr lang="de-DE" sz="1600" dirty="0">
                <a:solidFill>
                  <a:srgbClr val="FF0000"/>
                </a:solidFill>
                <a:effectLst>
                  <a:outerShdw blurRad="38100" dist="38100" dir="2700000" algn="tl">
                    <a:srgbClr val="000000">
                      <a:alpha val="43137"/>
                    </a:srgbClr>
                  </a:outerShdw>
                </a:effectLst>
              </a:rPr>
              <a:t> Note: </a:t>
            </a:r>
            <a:r>
              <a:rPr lang="de-DE" sz="1600" dirty="0" err="1">
                <a:solidFill>
                  <a:srgbClr val="FF0000"/>
                </a:solidFill>
                <a:effectLst>
                  <a:outerShdw blurRad="38100" dist="38100" dir="2700000" algn="tl">
                    <a:srgbClr val="000000">
                      <a:alpha val="43137"/>
                    </a:srgbClr>
                  </a:outerShdw>
                </a:effectLst>
              </a:rPr>
              <a:t>For</a:t>
            </a:r>
            <a:r>
              <a:rPr lang="de-DE" sz="1600" dirty="0">
                <a:solidFill>
                  <a:srgbClr val="FF0000"/>
                </a:solidFill>
                <a:effectLst>
                  <a:outerShdw blurRad="38100" dist="38100" dir="2700000" algn="tl">
                    <a:srgbClr val="000000">
                      <a:alpha val="43137"/>
                    </a:srgbClr>
                  </a:outerShdw>
                </a:effectLst>
              </a:rPr>
              <a:t> GNFR Projects </a:t>
            </a:r>
            <a:r>
              <a:rPr lang="de-DE" sz="1600" dirty="0" err="1">
                <a:solidFill>
                  <a:srgbClr val="FF0000"/>
                </a:solidFill>
                <a:effectLst>
                  <a:outerShdw blurRad="38100" dist="38100" dir="2700000" algn="tl">
                    <a:srgbClr val="000000">
                      <a:alpha val="43137"/>
                    </a:srgbClr>
                  </a:outerShdw>
                </a:effectLst>
              </a:rPr>
              <a:t>two</a:t>
            </a:r>
            <a:r>
              <a:rPr lang="de-DE" sz="1600" dirty="0">
                <a:solidFill>
                  <a:srgbClr val="FF0000"/>
                </a:solidFill>
                <a:effectLst>
                  <a:outerShdw blurRad="38100" dist="38100" dir="2700000" algn="tl">
                    <a:srgbClr val="000000">
                      <a:alpha val="43137"/>
                    </a:srgbClr>
                  </a:outerShdw>
                </a:effectLst>
              </a:rPr>
              <a:t> </a:t>
            </a:r>
            <a:r>
              <a:rPr lang="de-DE" sz="1600" dirty="0" err="1">
                <a:solidFill>
                  <a:srgbClr val="FF0000"/>
                </a:solidFill>
                <a:effectLst>
                  <a:outerShdw blurRad="38100" dist="38100" dir="2700000" algn="tl">
                    <a:srgbClr val="000000">
                      <a:alpha val="43137"/>
                    </a:srgbClr>
                  </a:outerShdw>
                </a:effectLst>
              </a:rPr>
              <a:t>templates</a:t>
            </a:r>
            <a:r>
              <a:rPr lang="de-DE" sz="1600" dirty="0">
                <a:solidFill>
                  <a:srgbClr val="FF0000"/>
                </a:solidFill>
                <a:effectLst>
                  <a:outerShdw blurRad="38100" dist="38100" dir="2700000" algn="tl">
                    <a:srgbClr val="000000">
                      <a:alpha val="43137"/>
                    </a:srgbClr>
                  </a:outerShdw>
                </a:effectLst>
              </a:rPr>
              <a:t> </a:t>
            </a:r>
            <a:r>
              <a:rPr lang="de-DE" sz="1600" dirty="0" err="1">
                <a:solidFill>
                  <a:srgbClr val="FF0000"/>
                </a:solidFill>
                <a:effectLst>
                  <a:outerShdw blurRad="38100" dist="38100" dir="2700000" algn="tl">
                    <a:srgbClr val="000000">
                      <a:alpha val="43137"/>
                    </a:srgbClr>
                  </a:outerShdw>
                </a:effectLst>
              </a:rPr>
              <a:t>are</a:t>
            </a:r>
            <a:r>
              <a:rPr lang="de-DE" sz="1600" dirty="0">
                <a:solidFill>
                  <a:srgbClr val="FF0000"/>
                </a:solidFill>
                <a:effectLst>
                  <a:outerShdw blurRad="38100" dist="38100" dir="2700000" algn="tl">
                    <a:srgbClr val="000000">
                      <a:alpha val="43137"/>
                    </a:srgbClr>
                  </a:outerShdw>
                </a:effectLst>
              </a:rPr>
              <a:t> </a:t>
            </a:r>
            <a:r>
              <a:rPr lang="de-DE" sz="1600" dirty="0" err="1">
                <a:solidFill>
                  <a:srgbClr val="FF0000"/>
                </a:solidFill>
                <a:effectLst>
                  <a:outerShdw blurRad="38100" dist="38100" dir="2700000" algn="tl">
                    <a:srgbClr val="000000">
                      <a:alpha val="43137"/>
                    </a:srgbClr>
                  </a:outerShdw>
                </a:effectLst>
              </a:rPr>
              <a:t>available</a:t>
            </a:r>
            <a:r>
              <a:rPr lang="de-DE" sz="1600" dirty="0">
                <a:solidFill>
                  <a:srgbClr val="FF0000"/>
                </a:solidFill>
                <a:effectLst>
                  <a:outerShdw blurRad="38100" dist="38100" dir="2700000" algn="tl">
                    <a:srgbClr val="000000">
                      <a:alpha val="43137"/>
                    </a:srgbClr>
                  </a:outerShdw>
                </a:effectLst>
              </a:rPr>
              <a:t> </a:t>
            </a:r>
            <a:r>
              <a:rPr lang="de-DE" sz="1600" dirty="0" err="1">
                <a:solidFill>
                  <a:srgbClr val="FF0000"/>
                </a:solidFill>
                <a:effectLst>
                  <a:outerShdw blurRad="38100" dist="38100" dir="2700000" algn="tl">
                    <a:srgbClr val="000000">
                      <a:alpha val="43137"/>
                    </a:srgbClr>
                  </a:outerShdw>
                </a:effectLst>
              </a:rPr>
              <a:t>to</a:t>
            </a:r>
            <a:r>
              <a:rPr lang="de-DE" sz="1600" dirty="0">
                <a:solidFill>
                  <a:srgbClr val="FF0000"/>
                </a:solidFill>
                <a:effectLst>
                  <a:outerShdw blurRad="38100" dist="38100" dir="2700000" algn="tl">
                    <a:srgbClr val="000000">
                      <a:alpha val="43137"/>
                    </a:srgbClr>
                  </a:outerShdw>
                </a:effectLst>
              </a:rPr>
              <a:t> </a:t>
            </a:r>
            <a:r>
              <a:rPr lang="de-DE" sz="1600" dirty="0" err="1">
                <a:solidFill>
                  <a:srgbClr val="FF0000"/>
                </a:solidFill>
                <a:effectLst>
                  <a:outerShdw blurRad="38100" dist="38100" dir="2700000" algn="tl">
                    <a:srgbClr val="000000">
                      <a:alpha val="43137"/>
                    </a:srgbClr>
                  </a:outerShdw>
                </a:effectLst>
              </a:rPr>
              <a:t>set-up</a:t>
            </a:r>
            <a:r>
              <a:rPr lang="de-DE" sz="1600" dirty="0">
                <a:solidFill>
                  <a:srgbClr val="FF0000"/>
                </a:solidFill>
                <a:effectLst>
                  <a:outerShdw blurRad="38100" dist="38100" dir="2700000" algn="tl">
                    <a:srgbClr val="000000">
                      <a:alpha val="43137"/>
                    </a:srgbClr>
                  </a:outerShdw>
                </a:effectLst>
              </a:rPr>
              <a:t> a </a:t>
            </a:r>
            <a:r>
              <a:rPr lang="de-DE" sz="1600" dirty="0" err="1">
                <a:solidFill>
                  <a:srgbClr val="FF0000"/>
                </a:solidFill>
                <a:effectLst>
                  <a:outerShdw blurRad="38100" dist="38100" dir="2700000" algn="tl">
                    <a:srgbClr val="000000">
                      <a:alpha val="43137"/>
                    </a:srgbClr>
                  </a:outerShdw>
                </a:effectLst>
              </a:rPr>
              <a:t>new</a:t>
            </a:r>
            <a:r>
              <a:rPr lang="de-DE" sz="1600" dirty="0">
                <a:solidFill>
                  <a:srgbClr val="FF0000"/>
                </a:solidFill>
                <a:effectLst>
                  <a:outerShdw blurRad="38100" dist="38100" dir="2700000" algn="tl">
                    <a:srgbClr val="000000">
                      <a:alpha val="43137"/>
                    </a:srgbClr>
                  </a:outerShdw>
                </a:effectLst>
              </a:rPr>
              <a:t> </a:t>
            </a:r>
            <a:r>
              <a:rPr lang="de-DE" sz="1600" dirty="0" err="1">
                <a:solidFill>
                  <a:srgbClr val="FF0000"/>
                </a:solidFill>
                <a:effectLst>
                  <a:outerShdw blurRad="38100" dist="38100" dir="2700000" algn="tl">
                    <a:srgbClr val="000000">
                      <a:alpha val="43137"/>
                    </a:srgbClr>
                  </a:outerShdw>
                </a:effectLst>
              </a:rPr>
              <a:t>project</a:t>
            </a:r>
            <a:r>
              <a:rPr lang="de-DE" sz="1600" dirty="0">
                <a:solidFill>
                  <a:srgbClr val="FF0000"/>
                </a:solidFill>
                <a:effectLst>
                  <a:outerShdw blurRad="38100" dist="38100" dir="2700000" algn="tl">
                    <a:srgbClr val="000000">
                      <a:alpha val="43137"/>
                    </a:srgbClr>
                  </a:outerShdw>
                </a:effectLst>
              </a:rPr>
              <a:t>; </a:t>
            </a:r>
            <a:r>
              <a:rPr lang="de-DE" sz="1600" dirty="0" err="1">
                <a:solidFill>
                  <a:srgbClr val="FF0000"/>
                </a:solidFill>
                <a:effectLst>
                  <a:outerShdw blurRad="38100" dist="38100" dir="2700000" algn="tl">
                    <a:srgbClr val="000000">
                      <a:alpha val="43137"/>
                    </a:srgbClr>
                  </a:outerShdw>
                </a:effectLst>
              </a:rPr>
              <a:t>either</a:t>
            </a:r>
            <a:r>
              <a:rPr lang="de-DE" sz="1600" dirty="0">
                <a:solidFill>
                  <a:srgbClr val="FF0000"/>
                </a:solidFill>
                <a:effectLst>
                  <a:outerShdw blurRad="38100" dist="38100" dir="2700000" algn="tl">
                    <a:srgbClr val="000000">
                      <a:alpha val="43137"/>
                    </a:srgbClr>
                  </a:outerShdw>
                </a:effectLst>
              </a:rPr>
              <a:t> „</a:t>
            </a:r>
            <a:r>
              <a:rPr lang="de-DE" sz="1600" dirty="0" err="1">
                <a:solidFill>
                  <a:srgbClr val="FF0000"/>
                </a:solidFill>
                <a:effectLst>
                  <a:outerShdw blurRad="38100" dist="38100" dir="2700000" algn="tl">
                    <a:srgbClr val="000000">
                      <a:alpha val="43137"/>
                    </a:srgbClr>
                  </a:outerShdw>
                </a:effectLst>
              </a:rPr>
              <a:t>Sealed</a:t>
            </a:r>
            <a:r>
              <a:rPr lang="de-DE" sz="1600" dirty="0">
                <a:solidFill>
                  <a:srgbClr val="FF0000"/>
                </a:solidFill>
                <a:effectLst>
                  <a:outerShdw blurRad="38100" dist="38100" dir="2700000" algn="tl">
                    <a:srgbClr val="000000">
                      <a:alpha val="43137"/>
                    </a:srgbClr>
                  </a:outerShdw>
                </a:effectLst>
              </a:rPr>
              <a:t> RFP </a:t>
            </a:r>
            <a:r>
              <a:rPr lang="de-DE" sz="1600" dirty="0" err="1">
                <a:solidFill>
                  <a:srgbClr val="FF0000"/>
                </a:solidFill>
                <a:effectLst>
                  <a:outerShdw blurRad="38100" dist="38100" dir="2700000" algn="tl">
                    <a:srgbClr val="000000">
                      <a:alpha val="43137"/>
                    </a:srgbClr>
                  </a:outerShdw>
                </a:effectLst>
              </a:rPr>
              <a:t>template</a:t>
            </a:r>
            <a:r>
              <a:rPr lang="de-DE" sz="1600" dirty="0">
                <a:solidFill>
                  <a:srgbClr val="FF0000"/>
                </a:solidFill>
                <a:effectLst>
                  <a:outerShdw blurRad="38100" dist="38100" dir="2700000" algn="tl">
                    <a:srgbClr val="000000">
                      <a:alpha val="43137"/>
                    </a:srgbClr>
                  </a:outerShdw>
                </a:effectLst>
              </a:rPr>
              <a:t>“ </a:t>
            </a:r>
            <a:r>
              <a:rPr lang="de-DE" sz="1600" dirty="0" err="1">
                <a:solidFill>
                  <a:srgbClr val="FF0000"/>
                </a:solidFill>
                <a:effectLst>
                  <a:outerShdw blurRad="38100" dist="38100" dir="2700000" algn="tl">
                    <a:srgbClr val="000000">
                      <a:alpha val="43137"/>
                    </a:srgbClr>
                  </a:outerShdw>
                </a:effectLst>
              </a:rPr>
              <a:t>or</a:t>
            </a:r>
            <a:r>
              <a:rPr lang="de-DE" sz="1600" dirty="0">
                <a:solidFill>
                  <a:srgbClr val="FF0000"/>
                </a:solidFill>
                <a:effectLst>
                  <a:outerShdw blurRad="38100" dist="38100" dir="2700000" algn="tl">
                    <a:srgbClr val="000000">
                      <a:alpha val="43137"/>
                    </a:srgbClr>
                  </a:outerShdw>
                </a:effectLst>
              </a:rPr>
              <a:t> „RFP-</a:t>
            </a:r>
            <a:r>
              <a:rPr lang="de-DE" sz="1600" dirty="0" err="1">
                <a:solidFill>
                  <a:srgbClr val="FF0000"/>
                </a:solidFill>
                <a:effectLst>
                  <a:outerShdw blurRad="38100" dist="38100" dir="2700000" algn="tl">
                    <a:srgbClr val="000000">
                      <a:alpha val="43137"/>
                    </a:srgbClr>
                  </a:outerShdw>
                </a:effectLst>
              </a:rPr>
              <a:t>Auction</a:t>
            </a:r>
            <a:r>
              <a:rPr lang="de-DE" sz="1600" dirty="0">
                <a:solidFill>
                  <a:srgbClr val="FF0000"/>
                </a:solidFill>
                <a:effectLst>
                  <a:outerShdw blurRad="38100" dist="38100" dir="2700000" algn="tl">
                    <a:srgbClr val="000000">
                      <a:alpha val="43137"/>
                    </a:srgbClr>
                  </a:outerShdw>
                </a:effectLst>
              </a:rPr>
              <a:t> [All Users]“. </a:t>
            </a:r>
          </a:p>
          <a:p>
            <a:r>
              <a:rPr lang="de-DE" sz="1600" dirty="0">
                <a:solidFill>
                  <a:srgbClr val="FF0000"/>
                </a:solidFill>
                <a:effectLst>
                  <a:outerShdw blurRad="38100" dist="38100" dir="2700000" algn="tl">
                    <a:srgbClr val="000000">
                      <a:alpha val="43137"/>
                    </a:srgbClr>
                  </a:outerShdw>
                </a:effectLst>
              </a:rPr>
              <a:t>In </a:t>
            </a:r>
            <a:r>
              <a:rPr lang="de-DE" sz="1600" dirty="0" err="1">
                <a:solidFill>
                  <a:srgbClr val="FF0000"/>
                </a:solidFill>
                <a:effectLst>
                  <a:outerShdw blurRad="38100" dist="38100" dir="2700000" algn="tl">
                    <a:srgbClr val="000000">
                      <a:alpha val="43137"/>
                    </a:srgbClr>
                  </a:outerShdw>
                </a:effectLst>
              </a:rPr>
              <a:t>this</a:t>
            </a:r>
            <a:r>
              <a:rPr lang="de-DE" sz="1600" dirty="0">
                <a:solidFill>
                  <a:srgbClr val="FF0000"/>
                </a:solidFill>
                <a:effectLst>
                  <a:outerShdw blurRad="38100" dist="38100" dir="2700000" algn="tl">
                    <a:srgbClr val="000000">
                      <a:alpha val="43137"/>
                    </a:srgbClr>
                  </a:outerShdw>
                </a:effectLst>
              </a:rPr>
              <a:t> </a:t>
            </a:r>
            <a:r>
              <a:rPr lang="de-DE" sz="1600" dirty="0" err="1">
                <a:solidFill>
                  <a:srgbClr val="FF0000"/>
                </a:solidFill>
                <a:effectLst>
                  <a:outerShdw blurRad="38100" dist="38100" dir="2700000" algn="tl">
                    <a:srgbClr val="000000">
                      <a:alpha val="43137"/>
                    </a:srgbClr>
                  </a:outerShdw>
                </a:effectLst>
              </a:rPr>
              <a:t>training</a:t>
            </a:r>
            <a:r>
              <a:rPr lang="de-DE" sz="1600" dirty="0">
                <a:solidFill>
                  <a:srgbClr val="FF0000"/>
                </a:solidFill>
                <a:effectLst>
                  <a:outerShdw blurRad="38100" dist="38100" dir="2700000" algn="tl">
                    <a:srgbClr val="000000">
                      <a:alpha val="43137"/>
                    </a:srgbClr>
                  </a:outerShdw>
                </a:effectLst>
              </a:rPr>
              <a:t> </a:t>
            </a:r>
            <a:r>
              <a:rPr lang="de-DE" sz="1600" dirty="0" err="1">
                <a:solidFill>
                  <a:srgbClr val="FF0000"/>
                </a:solidFill>
                <a:effectLst>
                  <a:outerShdw blurRad="38100" dist="38100" dir="2700000" algn="tl">
                    <a:srgbClr val="000000">
                      <a:alpha val="43137"/>
                    </a:srgbClr>
                  </a:outerShdw>
                </a:effectLst>
              </a:rPr>
              <a:t>document</a:t>
            </a:r>
            <a:r>
              <a:rPr lang="de-DE" sz="1600" dirty="0">
                <a:solidFill>
                  <a:srgbClr val="FF0000"/>
                </a:solidFill>
                <a:effectLst>
                  <a:outerShdw blurRad="38100" dist="38100" dir="2700000" algn="tl">
                    <a:srgbClr val="000000">
                      <a:alpha val="43137"/>
                    </a:srgbClr>
                  </a:outerShdw>
                </a:effectLst>
              </a:rPr>
              <a:t>, „RFP-</a:t>
            </a:r>
            <a:r>
              <a:rPr lang="de-DE" sz="1600" dirty="0" err="1">
                <a:solidFill>
                  <a:srgbClr val="FF0000"/>
                </a:solidFill>
                <a:effectLst>
                  <a:outerShdw blurRad="38100" dist="38100" dir="2700000" algn="tl">
                    <a:srgbClr val="000000">
                      <a:alpha val="43137"/>
                    </a:srgbClr>
                  </a:outerShdw>
                </a:effectLst>
              </a:rPr>
              <a:t>Auction</a:t>
            </a:r>
            <a:r>
              <a:rPr lang="de-DE" sz="1600" dirty="0">
                <a:solidFill>
                  <a:srgbClr val="FF0000"/>
                </a:solidFill>
                <a:effectLst>
                  <a:outerShdw blurRad="38100" dist="38100" dir="2700000" algn="tl">
                    <a:srgbClr val="000000">
                      <a:alpha val="43137"/>
                    </a:srgbClr>
                  </a:outerShdw>
                </a:effectLst>
              </a:rPr>
              <a:t> [All Users]“ </a:t>
            </a:r>
            <a:r>
              <a:rPr lang="de-DE" sz="1600" dirty="0" err="1">
                <a:solidFill>
                  <a:srgbClr val="FF0000"/>
                </a:solidFill>
                <a:effectLst>
                  <a:outerShdw blurRad="38100" dist="38100" dir="2700000" algn="tl">
                    <a:srgbClr val="000000">
                      <a:alpha val="43137"/>
                    </a:srgbClr>
                  </a:outerShdw>
                </a:effectLst>
              </a:rPr>
              <a:t>has</a:t>
            </a:r>
            <a:r>
              <a:rPr lang="de-DE" sz="1600" dirty="0">
                <a:solidFill>
                  <a:srgbClr val="FF0000"/>
                </a:solidFill>
                <a:effectLst>
                  <a:outerShdw blurRad="38100" dist="38100" dir="2700000" algn="tl">
                    <a:srgbClr val="000000">
                      <a:alpha val="43137"/>
                    </a:srgbClr>
                  </a:outerShdw>
                </a:effectLst>
              </a:rPr>
              <a:t> </a:t>
            </a:r>
            <a:r>
              <a:rPr lang="de-DE" sz="1600" dirty="0" err="1">
                <a:solidFill>
                  <a:srgbClr val="FF0000"/>
                </a:solidFill>
                <a:effectLst>
                  <a:outerShdw blurRad="38100" dist="38100" dir="2700000" algn="tl">
                    <a:srgbClr val="000000">
                      <a:alpha val="43137"/>
                    </a:srgbClr>
                  </a:outerShdw>
                </a:effectLst>
              </a:rPr>
              <a:t>been</a:t>
            </a:r>
            <a:r>
              <a:rPr lang="de-DE" sz="1600" dirty="0">
                <a:solidFill>
                  <a:srgbClr val="FF0000"/>
                </a:solidFill>
                <a:effectLst>
                  <a:outerShdw blurRad="38100" dist="38100" dir="2700000" algn="tl">
                    <a:srgbClr val="000000">
                      <a:alpha val="43137"/>
                    </a:srgbClr>
                  </a:outerShdw>
                </a:effectLst>
              </a:rPr>
              <a:t> </a:t>
            </a:r>
            <a:r>
              <a:rPr lang="de-DE" sz="1600" dirty="0" err="1">
                <a:solidFill>
                  <a:srgbClr val="FF0000"/>
                </a:solidFill>
                <a:effectLst>
                  <a:outerShdw blurRad="38100" dist="38100" dir="2700000" algn="tl">
                    <a:srgbClr val="000000">
                      <a:alpha val="43137"/>
                    </a:srgbClr>
                  </a:outerShdw>
                </a:effectLst>
              </a:rPr>
              <a:t>used</a:t>
            </a:r>
            <a:r>
              <a:rPr lang="de-DE" sz="1600" dirty="0">
                <a:solidFill>
                  <a:srgbClr val="FF0000"/>
                </a:solidFill>
                <a:effectLst>
                  <a:outerShdw blurRad="38100" dist="38100" dir="2700000" algn="tl">
                    <a:srgbClr val="000000">
                      <a:alpha val="43137"/>
                    </a:srgbClr>
                  </a:outerShdw>
                </a:effectLst>
              </a:rPr>
              <a:t>. </a:t>
            </a:r>
          </a:p>
        </p:txBody>
      </p:sp>
      <p:pic>
        <p:nvPicPr>
          <p:cNvPr id="11" name="Picture 10">
            <a:extLst>
              <a:ext uri="{FF2B5EF4-FFF2-40B4-BE49-F238E27FC236}">
                <a16:creationId xmlns:a16="http://schemas.microsoft.com/office/drawing/2014/main" id="{DA92E1EC-3CC9-4404-B97B-05436787E48E}"/>
              </a:ext>
            </a:extLst>
          </p:cNvPr>
          <p:cNvPicPr>
            <a:picLocks noChangeAspect="1"/>
          </p:cNvPicPr>
          <p:nvPr/>
        </p:nvPicPr>
        <p:blipFill>
          <a:blip r:embed="rId3"/>
          <a:stretch>
            <a:fillRect/>
          </a:stretch>
        </p:blipFill>
        <p:spPr>
          <a:xfrm>
            <a:off x="562708" y="1717542"/>
            <a:ext cx="8152307" cy="3295668"/>
          </a:xfrm>
          <a:prstGeom prst="rect">
            <a:avLst/>
          </a:prstGeom>
        </p:spPr>
      </p:pic>
      <p:sp>
        <p:nvSpPr>
          <p:cNvPr id="13" name="Rounded Rectangle 6">
            <a:extLst>
              <a:ext uri="{FF2B5EF4-FFF2-40B4-BE49-F238E27FC236}">
                <a16:creationId xmlns:a16="http://schemas.microsoft.com/office/drawing/2014/main" id="{031F33FC-0205-44FA-94C7-11E495C7783A}"/>
              </a:ext>
            </a:extLst>
          </p:cNvPr>
          <p:cNvSpPr/>
          <p:nvPr/>
        </p:nvSpPr>
        <p:spPr>
          <a:xfrm>
            <a:off x="5220072" y="2132856"/>
            <a:ext cx="2952328" cy="11521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28600" indent="-228600">
              <a:buAutoNum type="arabicPeriod"/>
            </a:pPr>
            <a:r>
              <a:rPr lang="en-US" sz="1000" b="1" dirty="0">
                <a:solidFill>
                  <a:srgbClr val="000000"/>
                </a:solidFill>
              </a:rPr>
              <a:t>Click on  “New” to set up a new project.</a:t>
            </a:r>
          </a:p>
          <a:p>
            <a:pPr marL="228600" indent="-228600">
              <a:buAutoNum type="arabicPeriod"/>
            </a:pPr>
            <a:r>
              <a:rPr lang="it-IT" sz="1000" b="1" dirty="0">
                <a:solidFill>
                  <a:srgbClr val="000000"/>
                </a:solidFill>
              </a:rPr>
              <a:t>Select «RFP – </a:t>
            </a:r>
            <a:r>
              <a:rPr lang="it-IT" sz="1000" b="1" dirty="0" err="1">
                <a:solidFill>
                  <a:srgbClr val="000000"/>
                </a:solidFill>
              </a:rPr>
              <a:t>Auction</a:t>
            </a:r>
            <a:r>
              <a:rPr lang="it-IT" sz="1000" b="1" dirty="0">
                <a:solidFill>
                  <a:srgbClr val="000000"/>
                </a:solidFill>
              </a:rPr>
              <a:t> [</a:t>
            </a:r>
            <a:r>
              <a:rPr lang="it-IT" sz="1000" b="1" dirty="0" err="1">
                <a:solidFill>
                  <a:srgbClr val="000000"/>
                </a:solidFill>
              </a:rPr>
              <a:t>All</a:t>
            </a:r>
            <a:r>
              <a:rPr lang="it-IT" sz="1000" b="1" dirty="0">
                <a:solidFill>
                  <a:srgbClr val="000000"/>
                </a:solidFill>
              </a:rPr>
              <a:t> </a:t>
            </a:r>
            <a:r>
              <a:rPr lang="it-IT" sz="1000" b="1" dirty="0" err="1">
                <a:solidFill>
                  <a:srgbClr val="000000"/>
                </a:solidFill>
              </a:rPr>
              <a:t>Users</a:t>
            </a:r>
            <a:r>
              <a:rPr lang="it-IT" sz="1000" b="1" dirty="0">
                <a:solidFill>
                  <a:srgbClr val="000000"/>
                </a:solidFill>
              </a:rPr>
              <a:t>]» </a:t>
            </a:r>
            <a:r>
              <a:rPr lang="it-IT" sz="1000" b="1" dirty="0" err="1">
                <a:solidFill>
                  <a:srgbClr val="000000"/>
                </a:solidFill>
              </a:rPr>
              <a:t>as</a:t>
            </a:r>
            <a:r>
              <a:rPr lang="it-IT" sz="1000" b="1" dirty="0">
                <a:solidFill>
                  <a:srgbClr val="000000"/>
                </a:solidFill>
              </a:rPr>
              <a:t> the </a:t>
            </a:r>
            <a:r>
              <a:rPr lang="it-IT" sz="1000" b="1" dirty="0" err="1">
                <a:solidFill>
                  <a:srgbClr val="000000"/>
                </a:solidFill>
              </a:rPr>
              <a:t>project</a:t>
            </a:r>
            <a:r>
              <a:rPr lang="it-IT" sz="1000" b="1" dirty="0">
                <a:solidFill>
                  <a:srgbClr val="000000"/>
                </a:solidFill>
              </a:rPr>
              <a:t> </a:t>
            </a:r>
            <a:r>
              <a:rPr lang="it-IT" sz="1000" b="1" dirty="0" err="1">
                <a:solidFill>
                  <a:srgbClr val="000000"/>
                </a:solidFill>
              </a:rPr>
              <a:t>template</a:t>
            </a:r>
            <a:r>
              <a:rPr lang="it-IT" sz="1000" b="1" dirty="0">
                <a:solidFill>
                  <a:srgbClr val="000000"/>
                </a:solidFill>
              </a:rPr>
              <a:t> </a:t>
            </a:r>
          </a:p>
          <a:p>
            <a:pPr marL="228600" indent="-228600">
              <a:buAutoNum type="arabicPeriod"/>
            </a:pPr>
            <a:r>
              <a:rPr lang="it-IT" sz="1000" b="1" dirty="0">
                <a:solidFill>
                  <a:srgbClr val="000000"/>
                </a:solidFill>
              </a:rPr>
              <a:t>Click on «</a:t>
            </a:r>
            <a:r>
              <a:rPr lang="it-IT" sz="1000" b="1" dirty="0" err="1">
                <a:solidFill>
                  <a:srgbClr val="000000"/>
                </a:solidFill>
              </a:rPr>
              <a:t>Apply</a:t>
            </a:r>
            <a:r>
              <a:rPr lang="it-IT" sz="1000" b="1" dirty="0">
                <a:solidFill>
                  <a:srgbClr val="000000"/>
                </a:solidFill>
              </a:rPr>
              <a:t>» to </a:t>
            </a:r>
            <a:r>
              <a:rPr lang="it-IT" sz="1000" b="1" dirty="0" err="1">
                <a:solidFill>
                  <a:srgbClr val="000000"/>
                </a:solidFill>
              </a:rPr>
              <a:t>proceed</a:t>
            </a:r>
            <a:r>
              <a:rPr lang="it-IT" sz="1000" b="1" dirty="0">
                <a:solidFill>
                  <a:srgbClr val="000000"/>
                </a:solidFill>
              </a:rPr>
              <a:t> with the </a:t>
            </a:r>
            <a:r>
              <a:rPr lang="it-IT" sz="1000" b="1" dirty="0" err="1">
                <a:solidFill>
                  <a:srgbClr val="000000"/>
                </a:solidFill>
              </a:rPr>
              <a:t>template</a:t>
            </a:r>
            <a:r>
              <a:rPr lang="it-IT" sz="1000" b="1" dirty="0">
                <a:solidFill>
                  <a:srgbClr val="000000"/>
                </a:solidFill>
              </a:rPr>
              <a:t> </a:t>
            </a:r>
            <a:r>
              <a:rPr lang="it-IT" sz="1000" b="1" dirty="0" err="1">
                <a:solidFill>
                  <a:srgbClr val="000000"/>
                </a:solidFill>
              </a:rPr>
              <a:t>selection</a:t>
            </a:r>
            <a:r>
              <a:rPr lang="it-IT" sz="1000" b="1" dirty="0">
                <a:solidFill>
                  <a:srgbClr val="000000"/>
                </a:solidFill>
              </a:rPr>
              <a:t>.</a:t>
            </a:r>
          </a:p>
        </p:txBody>
      </p:sp>
    </p:spTree>
    <p:extLst>
      <p:ext uri="{BB962C8B-B14F-4D97-AF65-F5344CB8AC3E}">
        <p14:creationId xmlns:p14="http://schemas.microsoft.com/office/powerpoint/2010/main" val="2817860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6</a:t>
            </a:fld>
            <a:endParaRPr lang="en-GB">
              <a:solidFill>
                <a:srgbClr val="434342"/>
              </a:solidFill>
            </a:endParaRPr>
          </a:p>
        </p:txBody>
      </p:sp>
      <p:sp>
        <p:nvSpPr>
          <p:cNvPr id="8" name="Textfeld 17"/>
          <p:cNvSpPr txBox="1"/>
          <p:nvPr/>
        </p:nvSpPr>
        <p:spPr>
          <a:xfrm>
            <a:off x="522746" y="305730"/>
            <a:ext cx="7994598"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Project </a:t>
            </a:r>
            <a:r>
              <a:rPr lang="de-DE" b="1" dirty="0" err="1">
                <a:solidFill>
                  <a:srgbClr val="000000"/>
                </a:solidFill>
              </a:rPr>
              <a:t>Configuration</a:t>
            </a:r>
            <a:endParaRPr lang="de-DE" b="1" dirty="0">
              <a:solidFill>
                <a:srgbClr val="000000"/>
              </a:solidFill>
            </a:endParaRPr>
          </a:p>
        </p:txBody>
      </p:sp>
      <p:pic>
        <p:nvPicPr>
          <p:cNvPr id="9" name="Picture 8" descr="Einkäu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180" y="48814"/>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31641" y="5445225"/>
            <a:ext cx="6552727" cy="576064"/>
          </a:xfrm>
          <a:prstGeom prst="rect">
            <a:avLst/>
          </a:prstGeom>
          <a:solidFill>
            <a:schemeClr val="bg1"/>
          </a:solidFill>
          <a:ln>
            <a:solidFill>
              <a:srgbClr val="FF0000"/>
            </a:solidFill>
          </a:ln>
        </p:spPr>
        <p:txBody>
          <a:bodyPr vert="horz" wrap="square" lIns="72000" tIns="0" rIns="0" bIns="0" rtlCol="0" anchor="t" anchorCtr="0">
            <a:noAutofit/>
          </a:bodyPr>
          <a:lstStyle>
            <a:defPPr>
              <a:defRPr lang="de-DE"/>
            </a:defPPr>
            <a:lvl1pPr>
              <a:defRPr sz="1600">
                <a:solidFill>
                  <a:srgbClr val="FF0000"/>
                </a:solidFill>
                <a:effectLst>
                  <a:outerShdw blurRad="38100" dist="38100" dir="2700000" algn="tl">
                    <a:srgbClr val="000000">
                      <a:alpha val="43137"/>
                    </a:srgbClr>
                  </a:outerShdw>
                </a:effectLst>
              </a:defRPr>
            </a:lvl1pPr>
          </a:lstStyle>
          <a:p>
            <a:r>
              <a:rPr lang="de-DE" dirty="0" err="1"/>
              <a:t>Important</a:t>
            </a:r>
            <a:r>
              <a:rPr lang="de-DE" dirty="0"/>
              <a:t>!!! </a:t>
            </a:r>
            <a:r>
              <a:rPr lang="de-DE" dirty="0" err="1"/>
              <a:t>Red</a:t>
            </a:r>
            <a:r>
              <a:rPr lang="de-DE" dirty="0"/>
              <a:t> </a:t>
            </a:r>
            <a:r>
              <a:rPr lang="de-DE" dirty="0" err="1"/>
              <a:t>lined</a:t>
            </a:r>
            <a:r>
              <a:rPr lang="de-DE" dirty="0"/>
              <a:t> </a:t>
            </a:r>
            <a:r>
              <a:rPr lang="de-DE" dirty="0" err="1"/>
              <a:t>or</a:t>
            </a:r>
            <a:r>
              <a:rPr lang="de-DE" dirty="0"/>
              <a:t> </a:t>
            </a:r>
            <a:r>
              <a:rPr lang="de-DE" dirty="0" err="1"/>
              <a:t>red</a:t>
            </a:r>
            <a:r>
              <a:rPr lang="de-DE" dirty="0"/>
              <a:t> </a:t>
            </a:r>
            <a:r>
              <a:rPr lang="de-DE" dirty="0" err="1"/>
              <a:t>framed</a:t>
            </a:r>
            <a:r>
              <a:rPr lang="de-DE" dirty="0"/>
              <a:t> </a:t>
            </a:r>
            <a:r>
              <a:rPr lang="de-DE" dirty="0" err="1"/>
              <a:t>fields</a:t>
            </a:r>
            <a:r>
              <a:rPr lang="de-DE" dirty="0"/>
              <a:t> </a:t>
            </a:r>
            <a:r>
              <a:rPr lang="de-DE" dirty="0" err="1"/>
              <a:t>are</a:t>
            </a:r>
            <a:r>
              <a:rPr lang="de-DE" dirty="0"/>
              <a:t> </a:t>
            </a:r>
            <a:r>
              <a:rPr lang="de-DE" dirty="0" err="1"/>
              <a:t>mandatory</a:t>
            </a:r>
            <a:r>
              <a:rPr lang="de-DE" dirty="0"/>
              <a:t> </a:t>
            </a:r>
            <a:r>
              <a:rPr lang="de-DE" dirty="0" err="1"/>
              <a:t>to</a:t>
            </a:r>
            <a:r>
              <a:rPr lang="de-DE" dirty="0"/>
              <a:t> </a:t>
            </a:r>
            <a:r>
              <a:rPr lang="de-DE" dirty="0" err="1"/>
              <a:t>be</a:t>
            </a:r>
            <a:r>
              <a:rPr lang="de-DE" dirty="0"/>
              <a:t> </a:t>
            </a:r>
            <a:r>
              <a:rPr lang="de-DE" dirty="0" err="1"/>
              <a:t>filled</a:t>
            </a:r>
            <a:r>
              <a:rPr lang="de-DE" dirty="0"/>
              <a:t> in.</a:t>
            </a:r>
          </a:p>
        </p:txBody>
      </p:sp>
      <p:pic>
        <p:nvPicPr>
          <p:cNvPr id="11" name="Picture 10">
            <a:extLst>
              <a:ext uri="{FF2B5EF4-FFF2-40B4-BE49-F238E27FC236}">
                <a16:creationId xmlns:a16="http://schemas.microsoft.com/office/drawing/2014/main" id="{469BE4D4-2540-42C1-836B-62900F57A330}"/>
              </a:ext>
            </a:extLst>
          </p:cNvPr>
          <p:cNvPicPr>
            <a:picLocks noChangeAspect="1"/>
          </p:cNvPicPr>
          <p:nvPr/>
        </p:nvPicPr>
        <p:blipFill>
          <a:blip r:embed="rId4"/>
          <a:stretch>
            <a:fillRect/>
          </a:stretch>
        </p:blipFill>
        <p:spPr>
          <a:xfrm>
            <a:off x="522746" y="1447702"/>
            <a:ext cx="7767400" cy="3885116"/>
          </a:xfrm>
          <a:prstGeom prst="rect">
            <a:avLst/>
          </a:prstGeom>
        </p:spPr>
      </p:pic>
      <p:sp>
        <p:nvSpPr>
          <p:cNvPr id="12" name="Rounded Rectangle 6">
            <a:extLst>
              <a:ext uri="{FF2B5EF4-FFF2-40B4-BE49-F238E27FC236}">
                <a16:creationId xmlns:a16="http://schemas.microsoft.com/office/drawing/2014/main" id="{67724263-3780-48D8-A5D3-3874B6C40DF3}"/>
              </a:ext>
            </a:extLst>
          </p:cNvPr>
          <p:cNvSpPr/>
          <p:nvPr/>
        </p:nvSpPr>
        <p:spPr>
          <a:xfrm>
            <a:off x="5652121" y="3284984"/>
            <a:ext cx="2865223" cy="19442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28600" indent="-228600">
              <a:buAutoNum type="arabicPeriod"/>
            </a:pPr>
            <a:endParaRPr lang="en-US" sz="1000" b="1" dirty="0">
              <a:solidFill>
                <a:srgbClr val="000000"/>
              </a:solidFill>
            </a:endParaRPr>
          </a:p>
          <a:p>
            <a:r>
              <a:rPr lang="en-US" sz="1000" b="1" dirty="0">
                <a:solidFill>
                  <a:srgbClr val="000000"/>
                </a:solidFill>
              </a:rPr>
              <a:t>Under Project Management </a:t>
            </a:r>
            <a:r>
              <a:rPr lang="en-US" sz="1000" b="1" dirty="0">
                <a:solidFill>
                  <a:srgbClr val="000000"/>
                </a:solidFill>
                <a:sym typeface="Wingdings" panose="05000000000000000000" pitchFamily="2" charset="2"/>
              </a:rPr>
              <a:t> </a:t>
            </a:r>
            <a:r>
              <a:rPr lang="en-US" sz="1000" b="1" dirty="0">
                <a:solidFill>
                  <a:srgbClr val="000000"/>
                </a:solidFill>
              </a:rPr>
              <a:t>Project Details part, you can obtain the main information of your project. </a:t>
            </a:r>
          </a:p>
          <a:p>
            <a:pPr marL="228600" indent="-228600">
              <a:buAutoNum type="arabicPeriod"/>
            </a:pPr>
            <a:r>
              <a:rPr lang="en-US" sz="1000" b="1" dirty="0">
                <a:solidFill>
                  <a:srgbClr val="000000"/>
                </a:solidFill>
              </a:rPr>
              <a:t>Name the project.</a:t>
            </a:r>
          </a:p>
          <a:p>
            <a:pPr marL="228600" indent="-228600">
              <a:buAutoNum type="arabicPeriod"/>
            </a:pPr>
            <a:r>
              <a:rPr lang="en-US" sz="1000" b="1" dirty="0">
                <a:solidFill>
                  <a:srgbClr val="000000"/>
                </a:solidFill>
              </a:rPr>
              <a:t>In order to select the International Classification, click on “+”</a:t>
            </a:r>
          </a:p>
          <a:p>
            <a:pPr marL="228600" indent="-228600">
              <a:buAutoNum type="arabicPeriod"/>
            </a:pPr>
            <a:r>
              <a:rPr lang="en-US" sz="1000" b="1" dirty="0">
                <a:solidFill>
                  <a:srgbClr val="000000"/>
                </a:solidFill>
              </a:rPr>
              <a:t>Choose the related category according to your project under GNFR line. </a:t>
            </a:r>
          </a:p>
          <a:p>
            <a:pPr marL="228600" indent="-228600">
              <a:buAutoNum type="arabicPeriod"/>
            </a:pPr>
            <a:r>
              <a:rPr lang="en-US" sz="1000" b="1" dirty="0">
                <a:solidFill>
                  <a:srgbClr val="000000"/>
                </a:solidFill>
              </a:rPr>
              <a:t>Click on “Apply”</a:t>
            </a:r>
          </a:p>
          <a:p>
            <a:pPr marL="228600" indent="-228600">
              <a:buAutoNum type="arabicPeriod"/>
            </a:pPr>
            <a:r>
              <a:rPr lang="en-US" sz="1000" b="1" dirty="0">
                <a:solidFill>
                  <a:srgbClr val="000000"/>
                </a:solidFill>
              </a:rPr>
              <a:t>(Optional) You may choose the “Brand Category” as “GNFR” </a:t>
            </a:r>
          </a:p>
          <a:p>
            <a:pPr marL="228600" indent="-228600">
              <a:buAutoNum type="arabicPeriod"/>
            </a:pPr>
            <a:r>
              <a:rPr lang="en-US" sz="1000" b="1" dirty="0">
                <a:solidFill>
                  <a:srgbClr val="000000"/>
                </a:solidFill>
              </a:rPr>
              <a:t>Save the page.</a:t>
            </a:r>
          </a:p>
          <a:p>
            <a:endParaRPr lang="en-US" sz="1000" b="1" dirty="0">
              <a:solidFill>
                <a:srgbClr val="000000"/>
              </a:solidFill>
            </a:endParaRPr>
          </a:p>
        </p:txBody>
      </p:sp>
    </p:spTree>
    <p:extLst>
      <p:ext uri="{BB962C8B-B14F-4D97-AF65-F5344CB8AC3E}">
        <p14:creationId xmlns:p14="http://schemas.microsoft.com/office/powerpoint/2010/main" val="1602699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7</a:t>
            </a:fld>
            <a:endParaRPr lang="en-GB" dirty="0">
              <a:solidFill>
                <a:srgbClr val="434342"/>
              </a:solidFill>
            </a:endParaRPr>
          </a:p>
        </p:txBody>
      </p:sp>
      <p:sp>
        <p:nvSpPr>
          <p:cNvPr id="8" name="Textfeld 17"/>
          <p:cNvSpPr txBox="1"/>
          <p:nvPr/>
        </p:nvSpPr>
        <p:spPr>
          <a:xfrm>
            <a:off x="302805" y="446499"/>
            <a:ext cx="8256671"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Project Management – Project Team</a:t>
            </a:r>
          </a:p>
        </p:txBody>
      </p:sp>
      <p:pic>
        <p:nvPicPr>
          <p:cNvPr id="9" name="Picture 8"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048" y="189579"/>
            <a:ext cx="367942"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A7C8D4F9-88A4-44E3-B82A-7D4BF3BFD1A8}"/>
              </a:ext>
            </a:extLst>
          </p:cNvPr>
          <p:cNvPicPr>
            <a:picLocks noChangeAspect="1"/>
          </p:cNvPicPr>
          <p:nvPr/>
        </p:nvPicPr>
        <p:blipFill>
          <a:blip r:embed="rId3"/>
          <a:stretch>
            <a:fillRect/>
          </a:stretch>
        </p:blipFill>
        <p:spPr>
          <a:xfrm>
            <a:off x="255251" y="1157606"/>
            <a:ext cx="8435492" cy="2160294"/>
          </a:xfrm>
          <a:prstGeom prst="rect">
            <a:avLst/>
          </a:prstGeom>
        </p:spPr>
      </p:pic>
      <p:sp>
        <p:nvSpPr>
          <p:cNvPr id="11" name="Rounded Rectangle 14">
            <a:extLst>
              <a:ext uri="{FF2B5EF4-FFF2-40B4-BE49-F238E27FC236}">
                <a16:creationId xmlns:a16="http://schemas.microsoft.com/office/drawing/2014/main" id="{5FD0206E-4E3F-4BC1-A5A1-FC8BDAC648DC}"/>
              </a:ext>
            </a:extLst>
          </p:cNvPr>
          <p:cNvSpPr/>
          <p:nvPr/>
        </p:nvSpPr>
        <p:spPr>
          <a:xfrm>
            <a:off x="5838704" y="1134439"/>
            <a:ext cx="2705799" cy="103189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00" b="1" dirty="0">
                <a:solidFill>
                  <a:srgbClr val="000000"/>
                </a:solidFill>
              </a:rPr>
              <a:t>Under Project Management </a:t>
            </a:r>
            <a:r>
              <a:rPr lang="it-IT" sz="1000" b="1" dirty="0">
                <a:solidFill>
                  <a:srgbClr val="000000"/>
                </a:solidFill>
                <a:sym typeface="Wingdings" panose="05000000000000000000" pitchFamily="2" charset="2"/>
              </a:rPr>
              <a:t> Project Team part, </a:t>
            </a:r>
            <a:r>
              <a:rPr lang="it-IT" sz="1000" b="1" dirty="0" err="1">
                <a:solidFill>
                  <a:srgbClr val="000000"/>
                </a:solidFill>
                <a:sym typeface="Wingdings" panose="05000000000000000000" pitchFamily="2" charset="2"/>
              </a:rPr>
              <a:t>we</a:t>
            </a:r>
            <a:r>
              <a:rPr lang="it-IT" sz="1000" b="1" dirty="0">
                <a:solidFill>
                  <a:srgbClr val="000000"/>
                </a:solidFill>
                <a:sym typeface="Wingdings" panose="05000000000000000000" pitchFamily="2" charset="2"/>
              </a:rPr>
              <a:t> can decide </a:t>
            </a:r>
            <a:r>
              <a:rPr lang="it-IT" sz="1000" b="1" dirty="0" err="1">
                <a:solidFill>
                  <a:srgbClr val="000000"/>
                </a:solidFill>
                <a:sym typeface="Wingdings" panose="05000000000000000000" pitchFamily="2" charset="2"/>
              </a:rPr>
              <a:t>whom</a:t>
            </a:r>
            <a:r>
              <a:rPr lang="it-IT" sz="1000" b="1" dirty="0">
                <a:solidFill>
                  <a:srgbClr val="000000"/>
                </a:solidFill>
                <a:sym typeface="Wingdings" panose="05000000000000000000" pitchFamily="2" charset="2"/>
              </a:rPr>
              <a:t> to </a:t>
            </a:r>
            <a:r>
              <a:rPr lang="it-IT" sz="1000" b="1" dirty="0" err="1">
                <a:solidFill>
                  <a:srgbClr val="000000"/>
                </a:solidFill>
                <a:sym typeface="Wingdings" panose="05000000000000000000" pitchFamily="2" charset="2"/>
              </a:rPr>
              <a:t>invite</a:t>
            </a:r>
            <a:r>
              <a:rPr lang="it-IT" sz="1000" b="1" dirty="0">
                <a:solidFill>
                  <a:srgbClr val="000000"/>
                </a:solidFill>
                <a:sym typeface="Wingdings" panose="05000000000000000000" pitchFamily="2" charset="2"/>
              </a:rPr>
              <a:t> </a:t>
            </a:r>
            <a:r>
              <a:rPr lang="it-IT" sz="1000" b="1" dirty="0" err="1">
                <a:solidFill>
                  <a:srgbClr val="000000"/>
                </a:solidFill>
                <a:sym typeface="Wingdings" panose="05000000000000000000" pitchFamily="2" charset="2"/>
              </a:rPr>
              <a:t>internally</a:t>
            </a:r>
            <a:r>
              <a:rPr lang="it-IT" sz="1000" b="1" dirty="0">
                <a:solidFill>
                  <a:srgbClr val="000000"/>
                </a:solidFill>
                <a:sym typeface="Wingdings" panose="05000000000000000000" pitchFamily="2" charset="2"/>
              </a:rPr>
              <a:t> to </a:t>
            </a:r>
            <a:r>
              <a:rPr lang="it-IT" sz="1000" b="1" dirty="0" err="1">
                <a:solidFill>
                  <a:srgbClr val="000000"/>
                </a:solidFill>
                <a:sym typeface="Wingdings" panose="05000000000000000000" pitchFamily="2" charset="2"/>
              </a:rPr>
              <a:t>our</a:t>
            </a:r>
            <a:r>
              <a:rPr lang="it-IT" sz="1000" b="1" dirty="0">
                <a:solidFill>
                  <a:srgbClr val="000000"/>
                </a:solidFill>
                <a:sym typeface="Wingdings" panose="05000000000000000000" pitchFamily="2" charset="2"/>
              </a:rPr>
              <a:t> </a:t>
            </a:r>
            <a:r>
              <a:rPr lang="it-IT" sz="1000" b="1" dirty="0" err="1">
                <a:solidFill>
                  <a:srgbClr val="000000"/>
                </a:solidFill>
                <a:sym typeface="Wingdings" panose="05000000000000000000" pitchFamily="2" charset="2"/>
              </a:rPr>
              <a:t>project</a:t>
            </a:r>
            <a:r>
              <a:rPr lang="it-IT" sz="1000" b="1" dirty="0">
                <a:solidFill>
                  <a:srgbClr val="000000"/>
                </a:solidFill>
                <a:sym typeface="Wingdings" panose="05000000000000000000" pitchFamily="2" charset="2"/>
              </a:rPr>
              <a:t>. </a:t>
            </a:r>
          </a:p>
          <a:p>
            <a:r>
              <a:rPr lang="it-IT" sz="1000" b="1" dirty="0">
                <a:solidFill>
                  <a:srgbClr val="000000"/>
                </a:solidFill>
                <a:sym typeface="Wingdings" panose="05000000000000000000" pitchFamily="2" charset="2"/>
              </a:rPr>
              <a:t>1. Click on «</a:t>
            </a:r>
            <a:r>
              <a:rPr lang="it-IT" sz="1000" b="1" dirty="0" err="1">
                <a:solidFill>
                  <a:srgbClr val="000000"/>
                </a:solidFill>
                <a:sym typeface="Wingdings" panose="05000000000000000000" pitchFamily="2" charset="2"/>
              </a:rPr>
              <a:t>Add</a:t>
            </a:r>
            <a:r>
              <a:rPr lang="it-IT" sz="1000" b="1" dirty="0">
                <a:solidFill>
                  <a:srgbClr val="000000"/>
                </a:solidFill>
                <a:sym typeface="Wingdings" panose="05000000000000000000" pitchFamily="2" charset="2"/>
              </a:rPr>
              <a:t>» to </a:t>
            </a:r>
            <a:r>
              <a:rPr lang="it-IT" sz="1000" b="1" dirty="0" err="1">
                <a:solidFill>
                  <a:srgbClr val="000000"/>
                </a:solidFill>
                <a:sym typeface="Wingdings" panose="05000000000000000000" pitchFamily="2" charset="2"/>
              </a:rPr>
              <a:t>invite</a:t>
            </a:r>
            <a:r>
              <a:rPr lang="it-IT" sz="1000" b="1" dirty="0">
                <a:solidFill>
                  <a:srgbClr val="000000"/>
                </a:solidFill>
                <a:sym typeface="Wingdings" panose="05000000000000000000" pitchFamily="2" charset="2"/>
              </a:rPr>
              <a:t> </a:t>
            </a:r>
            <a:r>
              <a:rPr lang="it-IT" sz="1000" b="1" dirty="0" err="1">
                <a:solidFill>
                  <a:srgbClr val="000000"/>
                </a:solidFill>
                <a:sym typeface="Wingdings" panose="05000000000000000000" pitchFamily="2" charset="2"/>
              </a:rPr>
              <a:t>internal</a:t>
            </a:r>
            <a:r>
              <a:rPr lang="it-IT" sz="1000" b="1" dirty="0">
                <a:solidFill>
                  <a:srgbClr val="000000"/>
                </a:solidFill>
                <a:sym typeface="Wingdings" panose="05000000000000000000" pitchFamily="2" charset="2"/>
              </a:rPr>
              <a:t> </a:t>
            </a:r>
            <a:r>
              <a:rPr lang="it-IT" sz="1000" b="1" dirty="0" err="1">
                <a:solidFill>
                  <a:srgbClr val="000000"/>
                </a:solidFill>
                <a:sym typeface="Wingdings" panose="05000000000000000000" pitchFamily="2" charset="2"/>
              </a:rPr>
              <a:t>users</a:t>
            </a:r>
            <a:r>
              <a:rPr lang="it-IT" sz="1000" b="1" dirty="0">
                <a:solidFill>
                  <a:srgbClr val="000000"/>
                </a:solidFill>
                <a:sym typeface="Wingdings" panose="05000000000000000000" pitchFamily="2" charset="2"/>
              </a:rPr>
              <a:t>. </a:t>
            </a:r>
            <a:endParaRPr lang="it-IT" sz="1000" b="1" dirty="0">
              <a:solidFill>
                <a:srgbClr val="000000"/>
              </a:solidFill>
            </a:endParaRPr>
          </a:p>
        </p:txBody>
      </p:sp>
      <p:pic>
        <p:nvPicPr>
          <p:cNvPr id="12" name="Picture 11">
            <a:extLst>
              <a:ext uri="{FF2B5EF4-FFF2-40B4-BE49-F238E27FC236}">
                <a16:creationId xmlns:a16="http://schemas.microsoft.com/office/drawing/2014/main" id="{E8FB6010-802A-4457-A24A-45F1EBB98F5B}"/>
              </a:ext>
            </a:extLst>
          </p:cNvPr>
          <p:cNvPicPr>
            <a:picLocks noChangeAspect="1"/>
          </p:cNvPicPr>
          <p:nvPr/>
        </p:nvPicPr>
        <p:blipFill>
          <a:blip r:embed="rId4"/>
          <a:stretch>
            <a:fillRect/>
          </a:stretch>
        </p:blipFill>
        <p:spPr>
          <a:xfrm>
            <a:off x="255251" y="3634455"/>
            <a:ext cx="8399731" cy="2065939"/>
          </a:xfrm>
          <a:prstGeom prst="rect">
            <a:avLst/>
          </a:prstGeom>
        </p:spPr>
      </p:pic>
      <p:sp>
        <p:nvSpPr>
          <p:cNvPr id="13" name="Rounded Rectangle 16">
            <a:extLst>
              <a:ext uri="{FF2B5EF4-FFF2-40B4-BE49-F238E27FC236}">
                <a16:creationId xmlns:a16="http://schemas.microsoft.com/office/drawing/2014/main" id="{61221E88-FC92-4B00-AADC-A6DF39FB1B19}"/>
              </a:ext>
            </a:extLst>
          </p:cNvPr>
          <p:cNvSpPr/>
          <p:nvPr/>
        </p:nvSpPr>
        <p:spPr>
          <a:xfrm>
            <a:off x="5857754" y="3582713"/>
            <a:ext cx="2693574" cy="93479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000" b="1" dirty="0">
                <a:solidFill>
                  <a:srgbClr val="000000"/>
                </a:solidFill>
              </a:rPr>
              <a:t>2. Search the internal user by email, by name and surname, etc.</a:t>
            </a:r>
          </a:p>
          <a:p>
            <a:r>
              <a:rPr lang="en-US" sz="1000" b="1" dirty="0">
                <a:solidFill>
                  <a:srgbClr val="000000"/>
                </a:solidFill>
              </a:rPr>
              <a:t>3. Select the desired contact person. </a:t>
            </a:r>
          </a:p>
          <a:p>
            <a:r>
              <a:rPr lang="en-US" sz="1000" b="1" dirty="0">
                <a:solidFill>
                  <a:srgbClr val="000000"/>
                </a:solidFill>
              </a:rPr>
              <a:t>4. Click on “Add to Project Team” button. </a:t>
            </a:r>
          </a:p>
        </p:txBody>
      </p:sp>
    </p:spTree>
    <p:extLst>
      <p:ext uri="{BB962C8B-B14F-4D97-AF65-F5344CB8AC3E}">
        <p14:creationId xmlns:p14="http://schemas.microsoft.com/office/powerpoint/2010/main" val="982963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8</a:t>
            </a:fld>
            <a:endParaRPr lang="en-GB">
              <a:solidFill>
                <a:srgbClr val="434342"/>
              </a:solidFill>
            </a:endParaRPr>
          </a:p>
        </p:txBody>
      </p:sp>
      <p:sp>
        <p:nvSpPr>
          <p:cNvPr id="12" name="Textfeld 17"/>
          <p:cNvSpPr txBox="1"/>
          <p:nvPr/>
        </p:nvSpPr>
        <p:spPr>
          <a:xfrm>
            <a:off x="536088" y="393311"/>
            <a:ext cx="7964225"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Project Management – Project Team</a:t>
            </a:r>
          </a:p>
        </p:txBody>
      </p:sp>
      <p:pic>
        <p:nvPicPr>
          <p:cNvPr id="13" name="Picture 12"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159" y="64141"/>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A547F126-BC7A-479A-AE29-EF7770803F10}"/>
              </a:ext>
            </a:extLst>
          </p:cNvPr>
          <p:cNvPicPr>
            <a:picLocks noChangeAspect="1"/>
          </p:cNvPicPr>
          <p:nvPr/>
        </p:nvPicPr>
        <p:blipFill>
          <a:blip r:embed="rId3"/>
          <a:stretch>
            <a:fillRect/>
          </a:stretch>
        </p:blipFill>
        <p:spPr>
          <a:xfrm>
            <a:off x="504591" y="965309"/>
            <a:ext cx="7964226" cy="2778166"/>
          </a:xfrm>
          <a:prstGeom prst="rect">
            <a:avLst/>
          </a:prstGeom>
        </p:spPr>
      </p:pic>
      <p:sp>
        <p:nvSpPr>
          <p:cNvPr id="16" name="Rounded Rectangle 13">
            <a:extLst>
              <a:ext uri="{FF2B5EF4-FFF2-40B4-BE49-F238E27FC236}">
                <a16:creationId xmlns:a16="http://schemas.microsoft.com/office/drawing/2014/main" id="{F4A2BD93-94FA-44BA-839F-C83515443522}"/>
              </a:ext>
            </a:extLst>
          </p:cNvPr>
          <p:cNvSpPr/>
          <p:nvPr/>
        </p:nvSpPr>
        <p:spPr>
          <a:xfrm>
            <a:off x="6596609" y="2425017"/>
            <a:ext cx="1872208" cy="94036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28600" indent="-228600">
              <a:buAutoNum type="arabicPeriod"/>
            </a:pPr>
            <a:r>
              <a:rPr lang="en-US" sz="1000" b="1" dirty="0">
                <a:solidFill>
                  <a:srgbClr val="000000"/>
                </a:solidFill>
              </a:rPr>
              <a:t>Assign the role of the new contact.</a:t>
            </a:r>
          </a:p>
          <a:p>
            <a:pPr marL="228600" indent="-228600">
              <a:buAutoNum type="arabicPeriod"/>
            </a:pPr>
            <a:r>
              <a:rPr lang="en-US" sz="1000" b="1" dirty="0">
                <a:solidFill>
                  <a:srgbClr val="000000"/>
                </a:solidFill>
              </a:rPr>
              <a:t>Click on “Apply”.</a:t>
            </a:r>
          </a:p>
          <a:p>
            <a:pPr marL="228600" indent="-228600">
              <a:buAutoNum type="arabicPeriod"/>
            </a:pPr>
            <a:r>
              <a:rPr lang="en-US" sz="1000" b="1" dirty="0">
                <a:solidFill>
                  <a:srgbClr val="000000"/>
                </a:solidFill>
              </a:rPr>
              <a:t>Click on “Clear selection”.</a:t>
            </a:r>
          </a:p>
        </p:txBody>
      </p:sp>
      <p:pic>
        <p:nvPicPr>
          <p:cNvPr id="17" name="Picture 16">
            <a:extLst>
              <a:ext uri="{FF2B5EF4-FFF2-40B4-BE49-F238E27FC236}">
                <a16:creationId xmlns:a16="http://schemas.microsoft.com/office/drawing/2014/main" id="{DA61B78A-9EFD-4C15-A378-7E7AD648F7EF}"/>
              </a:ext>
            </a:extLst>
          </p:cNvPr>
          <p:cNvPicPr>
            <a:picLocks noChangeAspect="1"/>
          </p:cNvPicPr>
          <p:nvPr/>
        </p:nvPicPr>
        <p:blipFill>
          <a:blip r:embed="rId4"/>
          <a:stretch>
            <a:fillRect/>
          </a:stretch>
        </p:blipFill>
        <p:spPr>
          <a:xfrm>
            <a:off x="456159" y="4130803"/>
            <a:ext cx="8044154" cy="1985786"/>
          </a:xfrm>
          <a:prstGeom prst="rect">
            <a:avLst/>
          </a:prstGeom>
        </p:spPr>
      </p:pic>
      <p:sp>
        <p:nvSpPr>
          <p:cNvPr id="18" name="Rounded Rectangle 9">
            <a:extLst>
              <a:ext uri="{FF2B5EF4-FFF2-40B4-BE49-F238E27FC236}">
                <a16:creationId xmlns:a16="http://schemas.microsoft.com/office/drawing/2014/main" id="{76B91A79-0A03-4CA9-8071-8ECBE831319C}"/>
              </a:ext>
            </a:extLst>
          </p:cNvPr>
          <p:cNvSpPr/>
          <p:nvPr/>
        </p:nvSpPr>
        <p:spPr>
          <a:xfrm>
            <a:off x="6580050" y="4130802"/>
            <a:ext cx="1872208" cy="124241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000" b="1" dirty="0">
                <a:solidFill>
                  <a:srgbClr val="000000"/>
                </a:solidFill>
              </a:rPr>
              <a:t>4. From the upcoming screen click on “Back to Project Team” button to go back to the invited Project Team list.</a:t>
            </a:r>
            <a:endParaRPr lang="it-IT" sz="900" dirty="0">
              <a:solidFill>
                <a:srgbClr val="000000"/>
              </a:solidFill>
            </a:endParaRPr>
          </a:p>
        </p:txBody>
      </p:sp>
    </p:spTree>
    <p:extLst>
      <p:ext uri="{BB962C8B-B14F-4D97-AF65-F5344CB8AC3E}">
        <p14:creationId xmlns:p14="http://schemas.microsoft.com/office/powerpoint/2010/main" val="1895352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9</a:t>
            </a:fld>
            <a:endParaRPr lang="en-GB">
              <a:solidFill>
                <a:srgbClr val="434342"/>
              </a:solidFill>
            </a:endParaRPr>
          </a:p>
        </p:txBody>
      </p:sp>
      <p:sp>
        <p:nvSpPr>
          <p:cNvPr id="10" name="Textfeld 17"/>
          <p:cNvSpPr txBox="1"/>
          <p:nvPr/>
        </p:nvSpPr>
        <p:spPr>
          <a:xfrm>
            <a:off x="559943" y="279818"/>
            <a:ext cx="7964225"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Project Management – </a:t>
            </a:r>
            <a:r>
              <a:rPr lang="de-DE" b="1" dirty="0" err="1">
                <a:solidFill>
                  <a:srgbClr val="000000"/>
                </a:solidFill>
              </a:rPr>
              <a:t>Supplier</a:t>
            </a:r>
            <a:r>
              <a:rPr lang="de-DE" b="1" dirty="0">
                <a:solidFill>
                  <a:srgbClr val="000000"/>
                </a:solidFill>
              </a:rPr>
              <a:t> Circle</a:t>
            </a:r>
          </a:p>
        </p:txBody>
      </p:sp>
      <p:pic>
        <p:nvPicPr>
          <p:cNvPr id="8" name="Picture 7"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45" y="177388"/>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67977677-B621-468E-8178-5EE0502B5431}"/>
              </a:ext>
            </a:extLst>
          </p:cNvPr>
          <p:cNvPicPr>
            <a:picLocks noChangeAspect="1"/>
          </p:cNvPicPr>
          <p:nvPr/>
        </p:nvPicPr>
        <p:blipFill>
          <a:blip r:embed="rId3"/>
          <a:stretch>
            <a:fillRect/>
          </a:stretch>
        </p:blipFill>
        <p:spPr>
          <a:xfrm>
            <a:off x="355412" y="908720"/>
            <a:ext cx="8204539" cy="3056613"/>
          </a:xfrm>
          <a:prstGeom prst="rect">
            <a:avLst/>
          </a:prstGeom>
        </p:spPr>
      </p:pic>
      <p:sp>
        <p:nvSpPr>
          <p:cNvPr id="11" name="Rounded Rectangle 14">
            <a:extLst>
              <a:ext uri="{FF2B5EF4-FFF2-40B4-BE49-F238E27FC236}">
                <a16:creationId xmlns:a16="http://schemas.microsoft.com/office/drawing/2014/main" id="{9BECE74F-61B5-4D98-AB22-F0F44C51CDB8}"/>
              </a:ext>
            </a:extLst>
          </p:cNvPr>
          <p:cNvSpPr/>
          <p:nvPr/>
        </p:nvSpPr>
        <p:spPr>
          <a:xfrm>
            <a:off x="6289704" y="2429272"/>
            <a:ext cx="2539152" cy="13681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en-US" sz="1000" b="1" dirty="0">
                <a:solidFill>
                  <a:srgbClr val="000000"/>
                </a:solidFill>
              </a:rPr>
              <a:t>1. We invite our suppliers to the project from Supplier Circle.</a:t>
            </a:r>
          </a:p>
          <a:p>
            <a:pPr fontAlgn="base"/>
            <a:r>
              <a:rPr lang="en-US" sz="1000" b="1" dirty="0">
                <a:solidFill>
                  <a:srgbClr val="000000"/>
                </a:solidFill>
              </a:rPr>
              <a:t>2. Search for the suppliers can be done via the search bar and by email, name or company name, etc.</a:t>
            </a:r>
          </a:p>
          <a:p>
            <a:pPr fontAlgn="base"/>
            <a:r>
              <a:rPr lang="en-US" sz="1000" b="1" dirty="0">
                <a:solidFill>
                  <a:srgbClr val="000000"/>
                </a:solidFill>
              </a:rPr>
              <a:t>3. Select the desired suppliers</a:t>
            </a:r>
          </a:p>
          <a:p>
            <a:pPr fontAlgn="base"/>
            <a:r>
              <a:rPr lang="en-US" sz="1000" b="1" dirty="0">
                <a:solidFill>
                  <a:srgbClr val="000000"/>
                </a:solidFill>
              </a:rPr>
              <a:t>4. Click on “Add to current project” button.</a:t>
            </a:r>
            <a:endParaRPr lang="it-IT" sz="1000" b="1" dirty="0">
              <a:solidFill>
                <a:srgbClr val="000000"/>
              </a:solidFill>
            </a:endParaRPr>
          </a:p>
        </p:txBody>
      </p:sp>
      <p:pic>
        <p:nvPicPr>
          <p:cNvPr id="12" name="Picture 11">
            <a:extLst>
              <a:ext uri="{FF2B5EF4-FFF2-40B4-BE49-F238E27FC236}">
                <a16:creationId xmlns:a16="http://schemas.microsoft.com/office/drawing/2014/main" id="{AF29A753-4384-4C0E-9943-70E27277299C}"/>
              </a:ext>
            </a:extLst>
          </p:cNvPr>
          <p:cNvPicPr>
            <a:picLocks noChangeAspect="1"/>
          </p:cNvPicPr>
          <p:nvPr/>
        </p:nvPicPr>
        <p:blipFill>
          <a:blip r:embed="rId4"/>
          <a:stretch>
            <a:fillRect/>
          </a:stretch>
        </p:blipFill>
        <p:spPr>
          <a:xfrm>
            <a:off x="323528" y="4419744"/>
            <a:ext cx="8352928" cy="1648684"/>
          </a:xfrm>
          <a:prstGeom prst="rect">
            <a:avLst/>
          </a:prstGeom>
        </p:spPr>
      </p:pic>
      <p:sp>
        <p:nvSpPr>
          <p:cNvPr id="14" name="Rounded Rectangle 15">
            <a:extLst>
              <a:ext uri="{FF2B5EF4-FFF2-40B4-BE49-F238E27FC236}">
                <a16:creationId xmlns:a16="http://schemas.microsoft.com/office/drawing/2014/main" id="{4A32AB19-E0D1-4F36-9643-76AF0B0B62E1}"/>
              </a:ext>
            </a:extLst>
          </p:cNvPr>
          <p:cNvSpPr/>
          <p:nvPr/>
        </p:nvSpPr>
        <p:spPr>
          <a:xfrm>
            <a:off x="6596608" y="4419744"/>
            <a:ext cx="2223864" cy="8982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en-US" sz="1000" b="1" dirty="0">
                <a:solidFill>
                  <a:srgbClr val="000000"/>
                </a:solidFill>
              </a:rPr>
              <a:t>4. Click on “Back to Supplier Circle” button to go back to the list of  invited suppliers.</a:t>
            </a:r>
            <a:endParaRPr lang="it-IT" sz="1000" b="1" dirty="0">
              <a:solidFill>
                <a:srgbClr val="000000"/>
              </a:solidFill>
            </a:endParaRPr>
          </a:p>
        </p:txBody>
      </p:sp>
    </p:spTree>
    <p:extLst>
      <p:ext uri="{BB962C8B-B14F-4D97-AF65-F5344CB8AC3E}">
        <p14:creationId xmlns:p14="http://schemas.microsoft.com/office/powerpoint/2010/main" val="21308052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PTMaster_Metro_DE_16x9_FINAL_20170712">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t" anchorCtr="0">
        <a:noAutofit/>
      </a:bodyPr>
      <a:lstStyle>
        <a:defPPr>
          <a:defRPr dirty="0" smtClean="0">
            <a:solidFill>
              <a:schemeClr val="bg1"/>
            </a:solidFill>
          </a:defRPr>
        </a:defPPr>
      </a:lstStyle>
    </a:txDef>
  </a:objectDefaults>
  <a:extraClrSchemeLst/>
  <a:extLst>
    <a:ext uri="{05A4C25C-085E-4340-85A3-A5531E510DB2}">
      <thm15:themeFamily xmlns:thm15="http://schemas.microsoft.com/office/thememl/2012/main" name="Präsentation26" id="{D63CD4DA-D428-B94C-BF9C-6B96060B8F11}" vid="{1F15E066-0420-EF45-B215-27614B0F312C}"/>
    </a:ext>
  </a:extLst>
</a:theme>
</file>

<file path=ppt/theme/theme2.xml><?xml version="1.0" encoding="utf-8"?>
<a:theme xmlns:a="http://schemas.openxmlformats.org/drawingml/2006/main" name="1_METRO_169_ 200117">
  <a:themeElements>
    <a:clrScheme name="Iapetus">
      <a:dk1>
        <a:srgbClr val="000000"/>
      </a:dk1>
      <a:lt1>
        <a:srgbClr val="FFFFFF"/>
      </a:lt1>
      <a:dk2>
        <a:srgbClr val="003B7E"/>
      </a:dk2>
      <a:lt2>
        <a:srgbClr val="FFFFFF"/>
      </a:lt2>
      <a:accent1>
        <a:srgbClr val="003B7E"/>
      </a:accent1>
      <a:accent2>
        <a:srgbClr val="F9AE00"/>
      </a:accent2>
      <a:accent3>
        <a:srgbClr val="1961AC"/>
      </a:accent3>
      <a:accent4>
        <a:srgbClr val="70AEDF"/>
      </a:accent4>
      <a:accent5>
        <a:srgbClr val="FDCA53"/>
      </a:accent5>
      <a:accent6>
        <a:srgbClr val="F28E00"/>
      </a:accent6>
      <a:hlink>
        <a:srgbClr val="003B7E"/>
      </a:hlink>
      <a:folHlink>
        <a:srgbClr val="954F72"/>
      </a:folHlink>
    </a:clrScheme>
    <a:fontScheme name="Iapetus">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46" id="{DC73474F-7257-9948-959F-04C84D6374B2}" vid="{C0CF6523-D815-F44F-856F-4FBDBB0CC217}"/>
    </a:ext>
  </a:extLst>
</a:theme>
</file>

<file path=ppt/theme/theme3.xml><?xml version="1.0" encoding="utf-8"?>
<a:theme xmlns:a="http://schemas.openxmlformats.org/drawingml/2006/main" name="2_METRO_169_ 200117">
  <a:themeElements>
    <a:clrScheme name="Iapetus">
      <a:dk1>
        <a:srgbClr val="000000"/>
      </a:dk1>
      <a:lt1>
        <a:srgbClr val="FFFFFF"/>
      </a:lt1>
      <a:dk2>
        <a:srgbClr val="003B7E"/>
      </a:dk2>
      <a:lt2>
        <a:srgbClr val="FFFFFF"/>
      </a:lt2>
      <a:accent1>
        <a:srgbClr val="003B7E"/>
      </a:accent1>
      <a:accent2>
        <a:srgbClr val="F9AE00"/>
      </a:accent2>
      <a:accent3>
        <a:srgbClr val="1961AC"/>
      </a:accent3>
      <a:accent4>
        <a:srgbClr val="70AEDF"/>
      </a:accent4>
      <a:accent5>
        <a:srgbClr val="FDCA53"/>
      </a:accent5>
      <a:accent6>
        <a:srgbClr val="F28E00"/>
      </a:accent6>
      <a:hlink>
        <a:srgbClr val="003B7E"/>
      </a:hlink>
      <a:folHlink>
        <a:srgbClr val="954F72"/>
      </a:folHlink>
    </a:clrScheme>
    <a:fontScheme name="Iapetus">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46" id="{DC73474F-7257-9948-959F-04C84D6374B2}" vid="{C0CF6523-D815-F44F-856F-4FBDBB0CC21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apetus">
    <a:dk1>
      <a:srgbClr val="000000"/>
    </a:dk1>
    <a:lt1>
      <a:srgbClr val="FFFFFF"/>
    </a:lt1>
    <a:dk2>
      <a:srgbClr val="003B7E"/>
    </a:dk2>
    <a:lt2>
      <a:srgbClr val="FFFFFF"/>
    </a:lt2>
    <a:accent1>
      <a:srgbClr val="003B7E"/>
    </a:accent1>
    <a:accent2>
      <a:srgbClr val="F9AE00"/>
    </a:accent2>
    <a:accent3>
      <a:srgbClr val="1961AC"/>
    </a:accent3>
    <a:accent4>
      <a:srgbClr val="70AEDF"/>
    </a:accent4>
    <a:accent5>
      <a:srgbClr val="FDCA53"/>
    </a:accent5>
    <a:accent6>
      <a:srgbClr val="F28E00"/>
    </a:accent6>
    <a:hlink>
      <a:srgbClr val="003B7E"/>
    </a:hlink>
    <a:folHlink>
      <a:srgbClr val="954F72"/>
    </a:folHlink>
  </a:clrScheme>
</a:themeOverride>
</file>

<file path=ppt/theme/themeOverride2.xml><?xml version="1.0" encoding="utf-8"?>
<a:themeOverride xmlns:a="http://schemas.openxmlformats.org/drawingml/2006/main">
  <a:clrScheme name="Iapetus">
    <a:dk1>
      <a:srgbClr val="000000"/>
    </a:dk1>
    <a:lt1>
      <a:srgbClr val="FFFFFF"/>
    </a:lt1>
    <a:dk2>
      <a:srgbClr val="003B7E"/>
    </a:dk2>
    <a:lt2>
      <a:srgbClr val="FFFFFF"/>
    </a:lt2>
    <a:accent1>
      <a:srgbClr val="003B7E"/>
    </a:accent1>
    <a:accent2>
      <a:srgbClr val="F9AE00"/>
    </a:accent2>
    <a:accent3>
      <a:srgbClr val="1961AC"/>
    </a:accent3>
    <a:accent4>
      <a:srgbClr val="70AEDF"/>
    </a:accent4>
    <a:accent5>
      <a:srgbClr val="FDCA53"/>
    </a:accent5>
    <a:accent6>
      <a:srgbClr val="F28E00"/>
    </a:accent6>
    <a:hlink>
      <a:srgbClr val="003B7E"/>
    </a:hlink>
    <a:folHlink>
      <a:srgbClr val="954F72"/>
    </a:folHlink>
  </a:clrScheme>
</a:themeOverride>
</file>

<file path=docMetadata/LabelInfo.xml><?xml version="1.0" encoding="utf-8"?>
<clbl:labelList xmlns:clbl="http://schemas.microsoft.com/office/2020/mipLabelMetadata">
  <clbl:label id="{01c1476e-3236-4add-9655-bdfbec32e949}" enabled="1" method="Privileged" siteId="{64322308-09a9-47a3-8c1c-b82871d60568}" contentBits="0" removed="0"/>
</clbl:labelList>
</file>

<file path=docProps/app.xml><?xml version="1.0" encoding="utf-8"?>
<Properties xmlns="http://schemas.openxmlformats.org/officeDocument/2006/extended-properties" xmlns:vt="http://schemas.openxmlformats.org/officeDocument/2006/docPropsVTypes">
  <TotalTime>0</TotalTime>
  <Words>2287</Words>
  <Application>Microsoft Office PowerPoint</Application>
  <PresentationFormat>On-screen Show (4:3)</PresentationFormat>
  <Paragraphs>194</Paragraphs>
  <Slides>24</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24</vt:i4>
      </vt:variant>
    </vt:vector>
  </HeadingPairs>
  <TitlesOfParts>
    <vt:vector size="31" baseType="lpstr">
      <vt:lpstr>Arial</vt:lpstr>
      <vt:lpstr>Calibri</vt:lpstr>
      <vt:lpstr>Verdana</vt:lpstr>
      <vt:lpstr>Wingdings</vt:lpstr>
      <vt:lpstr>PPTMaster_Metro_DE_16x9_FINAL_20170712</vt:lpstr>
      <vt:lpstr>1_METRO_169_ 200117</vt:lpstr>
      <vt:lpstr>2_METRO_169_ 200117</vt:lpstr>
      <vt:lpstr>User Guide GNFR rfp &amp; Auction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vt:lpstr>
    </vt:vector>
  </TitlesOfParts>
  <Company>METRO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 Guide GNFR rfp</dc:title>
  <dc:creator>Atasoy-Durgundegil, Melek Candan</dc:creator>
  <cp:lastModifiedBy>Peter, Mihaela (external)</cp:lastModifiedBy>
  <cp:revision>136</cp:revision>
  <dcterms:created xsi:type="dcterms:W3CDTF">2020-03-18T12:12:40Z</dcterms:created>
  <dcterms:modified xsi:type="dcterms:W3CDTF">2024-02-08T09:58:14Z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Text">
    <vt:lpwstr>Restricted, for internal users only!</vt:lpwstr>
  </property>
</Properties>
</file>