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97" r:id="rId1"/>
    <p:sldMasterId id="2147484041" r:id="rId2"/>
  </p:sldMasterIdLst>
  <p:notesMasterIdLst>
    <p:notesMasterId r:id="rId30"/>
  </p:notesMasterIdLst>
  <p:handoutMasterIdLst>
    <p:handoutMasterId r:id="rId31"/>
  </p:handoutMasterIdLst>
  <p:sldIdLst>
    <p:sldId id="397" r:id="rId3"/>
    <p:sldId id="389" r:id="rId4"/>
    <p:sldId id="390" r:id="rId5"/>
    <p:sldId id="394" r:id="rId6"/>
    <p:sldId id="395" r:id="rId7"/>
    <p:sldId id="376" r:id="rId8"/>
    <p:sldId id="396" r:id="rId9"/>
    <p:sldId id="374" r:id="rId10"/>
    <p:sldId id="375" r:id="rId11"/>
    <p:sldId id="391" r:id="rId12"/>
    <p:sldId id="406" r:id="rId13"/>
    <p:sldId id="378" r:id="rId14"/>
    <p:sldId id="379" r:id="rId15"/>
    <p:sldId id="380" r:id="rId16"/>
    <p:sldId id="381" r:id="rId17"/>
    <p:sldId id="382" r:id="rId18"/>
    <p:sldId id="408" r:id="rId19"/>
    <p:sldId id="383" r:id="rId20"/>
    <p:sldId id="384" r:id="rId21"/>
    <p:sldId id="385" r:id="rId22"/>
    <p:sldId id="386" r:id="rId23"/>
    <p:sldId id="393" r:id="rId24"/>
    <p:sldId id="392" r:id="rId25"/>
    <p:sldId id="388" r:id="rId26"/>
    <p:sldId id="405" r:id="rId27"/>
    <p:sldId id="409" r:id="rId28"/>
    <p:sldId id="400" r:id="rId29"/>
  </p:sldIdLst>
  <p:sldSz cx="9144000" cy="6858000" type="screen4x3"/>
  <p:notesSz cx="6735763" cy="9866313"/>
  <p:custShowLst>
    <p:custShow name="Zielgruppenpräsentation 1" id="0">
      <p:sldLst/>
    </p:custShow>
  </p:custShowLst>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082" algn="l" rtl="0" fontAlgn="base">
      <a:spcBef>
        <a:spcPct val="0"/>
      </a:spcBef>
      <a:spcAft>
        <a:spcPct val="0"/>
      </a:spcAft>
      <a:defRPr kern="1200">
        <a:solidFill>
          <a:schemeClr val="tx1"/>
        </a:solidFill>
        <a:latin typeface="Arial" pitchFamily="34" charset="0"/>
        <a:ea typeface="+mn-ea"/>
        <a:cs typeface="Arial" pitchFamily="34" charset="0"/>
      </a:defRPr>
    </a:lvl2pPr>
    <a:lvl3pPr marL="914165" algn="l" rtl="0" fontAlgn="base">
      <a:spcBef>
        <a:spcPct val="0"/>
      </a:spcBef>
      <a:spcAft>
        <a:spcPct val="0"/>
      </a:spcAft>
      <a:defRPr kern="1200">
        <a:solidFill>
          <a:schemeClr val="tx1"/>
        </a:solidFill>
        <a:latin typeface="Arial" pitchFamily="34" charset="0"/>
        <a:ea typeface="+mn-ea"/>
        <a:cs typeface="Arial" pitchFamily="34" charset="0"/>
      </a:defRPr>
    </a:lvl3pPr>
    <a:lvl4pPr marL="1371250" algn="l" rtl="0" fontAlgn="base">
      <a:spcBef>
        <a:spcPct val="0"/>
      </a:spcBef>
      <a:spcAft>
        <a:spcPct val="0"/>
      </a:spcAft>
      <a:defRPr kern="1200">
        <a:solidFill>
          <a:schemeClr val="tx1"/>
        </a:solidFill>
        <a:latin typeface="Arial" pitchFamily="34" charset="0"/>
        <a:ea typeface="+mn-ea"/>
        <a:cs typeface="Arial" pitchFamily="34" charset="0"/>
      </a:defRPr>
    </a:lvl4pPr>
    <a:lvl5pPr marL="1828332" algn="l" rtl="0" fontAlgn="base">
      <a:spcBef>
        <a:spcPct val="0"/>
      </a:spcBef>
      <a:spcAft>
        <a:spcPct val="0"/>
      </a:spcAft>
      <a:defRPr kern="1200">
        <a:solidFill>
          <a:schemeClr val="tx1"/>
        </a:solidFill>
        <a:latin typeface="Arial" pitchFamily="34" charset="0"/>
        <a:ea typeface="+mn-ea"/>
        <a:cs typeface="Arial" pitchFamily="34" charset="0"/>
      </a:defRPr>
    </a:lvl5pPr>
    <a:lvl6pPr marL="2285415" algn="l" defTabSz="914165" rtl="0" eaLnBrk="1" latinLnBrk="0" hangingPunct="1">
      <a:defRPr kern="1200">
        <a:solidFill>
          <a:schemeClr val="tx1"/>
        </a:solidFill>
        <a:latin typeface="Arial" pitchFamily="34" charset="0"/>
        <a:ea typeface="+mn-ea"/>
        <a:cs typeface="Arial" pitchFamily="34" charset="0"/>
      </a:defRPr>
    </a:lvl6pPr>
    <a:lvl7pPr marL="2742500" algn="l" defTabSz="914165" rtl="0" eaLnBrk="1" latinLnBrk="0" hangingPunct="1">
      <a:defRPr kern="1200">
        <a:solidFill>
          <a:schemeClr val="tx1"/>
        </a:solidFill>
        <a:latin typeface="Arial" pitchFamily="34" charset="0"/>
        <a:ea typeface="+mn-ea"/>
        <a:cs typeface="Arial" pitchFamily="34" charset="0"/>
      </a:defRPr>
    </a:lvl7pPr>
    <a:lvl8pPr marL="3199580" algn="l" defTabSz="914165" rtl="0" eaLnBrk="1" latinLnBrk="0" hangingPunct="1">
      <a:defRPr kern="1200">
        <a:solidFill>
          <a:schemeClr val="tx1"/>
        </a:solidFill>
        <a:latin typeface="Arial" pitchFamily="34" charset="0"/>
        <a:ea typeface="+mn-ea"/>
        <a:cs typeface="Arial" pitchFamily="34" charset="0"/>
      </a:defRPr>
    </a:lvl8pPr>
    <a:lvl9pPr marL="3656665" algn="l" defTabSz="914165"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42">
          <p15:clr>
            <a:srgbClr val="A4A3A4"/>
          </p15:clr>
        </p15:guide>
        <p15:guide id="2" orient="horz" pos="4178">
          <p15:clr>
            <a:srgbClr val="A4A3A4"/>
          </p15:clr>
        </p15:guide>
        <p15:guide id="3" orient="horz" pos="210">
          <p15:clr>
            <a:srgbClr val="A4A3A4"/>
          </p15:clr>
        </p15:guide>
        <p15:guide id="4" orient="horz" pos="4065">
          <p15:clr>
            <a:srgbClr val="A4A3A4"/>
          </p15:clr>
        </p15:guide>
        <p15:guide id="5" orient="horz" pos="845">
          <p15:clr>
            <a:srgbClr val="A4A3A4"/>
          </p15:clr>
        </p15:guide>
        <p15:guide id="6" orient="horz" pos="2205">
          <p15:clr>
            <a:srgbClr val="A4A3A4"/>
          </p15:clr>
        </p15:guide>
        <p15:guide id="7" orient="horz" pos="3657">
          <p15:clr>
            <a:srgbClr val="A4A3A4"/>
          </p15:clr>
        </p15:guide>
        <p15:guide id="8" orient="horz" pos="4110">
          <p15:clr>
            <a:srgbClr val="A4A3A4"/>
          </p15:clr>
        </p15:guide>
        <p15:guide id="9" orient="horz" pos="527">
          <p15:clr>
            <a:srgbClr val="A4A3A4"/>
          </p15:clr>
        </p15:guide>
        <p15:guide id="10" orient="horz" pos="1842">
          <p15:clr>
            <a:srgbClr val="A4A3A4"/>
          </p15:clr>
        </p15:guide>
        <p15:guide id="11" orient="horz" pos="2296">
          <p15:clr>
            <a:srgbClr val="A4A3A4"/>
          </p15:clr>
        </p15:guide>
        <p15:guide id="12" pos="5624">
          <p15:clr>
            <a:srgbClr val="A4A3A4"/>
          </p15:clr>
        </p15:guide>
        <p15:guide id="13" pos="136">
          <p15:clr>
            <a:srgbClr val="A4A3A4"/>
          </p15:clr>
        </p15:guide>
        <p15:guide id="14" pos="5556">
          <p15:clr>
            <a:srgbClr val="A4A3A4"/>
          </p15:clr>
        </p15:guide>
        <p15:guide id="15" pos="204">
          <p15:clr>
            <a:srgbClr val="A4A3A4"/>
          </p15:clr>
        </p15:guide>
        <p15:guide id="16" pos="2018">
          <p15:clr>
            <a:srgbClr val="A4A3A4"/>
          </p15:clr>
        </p15:guide>
        <p15:guide id="17" pos="2381">
          <p15:clr>
            <a:srgbClr val="A4A3A4"/>
          </p15:clr>
        </p15:guide>
        <p15:guide id="18" pos="2472">
          <p15:clr>
            <a:srgbClr val="A4A3A4"/>
          </p15:clr>
        </p15:guide>
        <p15:guide id="19" pos="2835">
          <p15:clr>
            <a:srgbClr val="A4A3A4"/>
          </p15:clr>
        </p15:guide>
        <p15:guide id="20" pos="1927">
          <p15:clr>
            <a:srgbClr val="A4A3A4"/>
          </p15:clr>
        </p15:guide>
        <p15:guide id="21" pos="1565">
          <p15:clr>
            <a:srgbClr val="A4A3A4"/>
          </p15:clr>
        </p15:guide>
        <p15:guide id="22" pos="1474">
          <p15:clr>
            <a:srgbClr val="A4A3A4"/>
          </p15:clr>
        </p15:guide>
        <p15:guide id="23" pos="1111">
          <p15:clr>
            <a:srgbClr val="A4A3A4"/>
          </p15:clr>
        </p15:guide>
        <p15:guide id="24" pos="1020">
          <p15:clr>
            <a:srgbClr val="A4A3A4"/>
          </p15:clr>
        </p15:guide>
        <p15:guide id="25" pos="657">
          <p15:clr>
            <a:srgbClr val="A4A3A4"/>
          </p15:clr>
        </p15:guide>
        <p15:guide id="26" pos="567">
          <p15:clr>
            <a:srgbClr val="A4A3A4"/>
          </p15:clr>
        </p15:guide>
        <p15:guide id="27" pos="2925">
          <p15:clr>
            <a:srgbClr val="A4A3A4"/>
          </p15:clr>
        </p15:guide>
        <p15:guide id="28" pos="3379">
          <p15:clr>
            <a:srgbClr val="A4A3A4"/>
          </p15:clr>
        </p15:guide>
        <p15:guide id="29" pos="3742">
          <p15:clr>
            <a:srgbClr val="A4A3A4"/>
          </p15:clr>
        </p15:guide>
        <p15:guide id="30" pos="3288">
          <p15:clr>
            <a:srgbClr val="A4A3A4"/>
          </p15:clr>
        </p15:guide>
        <p15:guide id="31" pos="3833">
          <p15:clr>
            <a:srgbClr val="A4A3A4"/>
          </p15:clr>
        </p15:guide>
        <p15:guide id="32" pos="4195">
          <p15:clr>
            <a:srgbClr val="A4A3A4"/>
          </p15:clr>
        </p15:guide>
        <p15:guide id="33" pos="4263">
          <p15:clr>
            <a:srgbClr val="A4A3A4"/>
          </p15:clr>
        </p15:guide>
        <p15:guide id="34" pos="5103">
          <p15:clr>
            <a:srgbClr val="A4A3A4"/>
          </p15:clr>
        </p15:guide>
        <p15:guide id="35" pos="5193">
          <p15:clr>
            <a:srgbClr val="A4A3A4"/>
          </p15:clr>
        </p15:guide>
        <p15:guide id="36" pos="4649">
          <p15:clr>
            <a:srgbClr val="A4A3A4"/>
          </p15:clr>
        </p15:guide>
        <p15:guide id="37" pos="4740">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D33B8"/>
    <a:srgbClr val="0E4185"/>
    <a:srgbClr val="FFFFFF"/>
    <a:srgbClr val="D70000"/>
    <a:srgbClr val="FCC51D"/>
    <a:srgbClr val="BE2800"/>
    <a:srgbClr val="FF9900"/>
    <a:srgbClr val="C00000"/>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6" autoAdjust="0"/>
    <p:restoredTop sz="94480" autoAdjust="0"/>
  </p:normalViewPr>
  <p:slideViewPr>
    <p:cSldViewPr showGuides="1">
      <p:cViewPr varScale="1">
        <p:scale>
          <a:sx n="101" d="100"/>
          <a:sy n="101" d="100"/>
        </p:scale>
        <p:origin x="944" y="200"/>
      </p:cViewPr>
      <p:guideLst>
        <p:guide orient="horz" pos="142"/>
        <p:guide orient="horz" pos="4178"/>
        <p:guide orient="horz" pos="210"/>
        <p:guide orient="horz" pos="4065"/>
        <p:guide orient="horz" pos="845"/>
        <p:guide orient="horz" pos="2205"/>
        <p:guide orient="horz" pos="3657"/>
        <p:guide orient="horz" pos="4110"/>
        <p:guide orient="horz" pos="527"/>
        <p:guide orient="horz" pos="1842"/>
        <p:guide orient="horz" pos="2296"/>
        <p:guide pos="5624"/>
        <p:guide pos="136"/>
        <p:guide pos="5556"/>
        <p:guide pos="204"/>
        <p:guide pos="2018"/>
        <p:guide pos="2381"/>
        <p:guide pos="2472"/>
        <p:guide pos="2835"/>
        <p:guide pos="1927"/>
        <p:guide pos="1565"/>
        <p:guide pos="1474"/>
        <p:guide pos="1111"/>
        <p:guide pos="1020"/>
        <p:guide pos="657"/>
        <p:guide pos="567"/>
        <p:guide pos="2925"/>
        <p:guide pos="3379"/>
        <p:guide pos="3742"/>
        <p:guide pos="3288"/>
        <p:guide pos="3833"/>
        <p:guide pos="4195"/>
        <p:guide pos="4263"/>
        <p:guide pos="5103"/>
        <p:guide pos="5193"/>
        <p:guide pos="4649"/>
        <p:guide pos="474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77" d="100"/>
          <a:sy n="77" d="100"/>
        </p:scale>
        <p:origin x="-1938" y="-114"/>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dirty="0"/>
          </a:p>
        </p:txBody>
      </p:sp>
      <p:sp>
        <p:nvSpPr>
          <p:cNvPr id="3" name="Datumsplatzhalt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217D94C1-092C-4DC8-9B6B-DED0B269013B}" type="datetimeFigureOut">
              <a:rPr lang="en-US" smtClean="0"/>
              <a:t>8/21/22</a:t>
            </a:fld>
            <a:endParaRPr lang="en-US" dirty="0"/>
          </a:p>
        </p:txBody>
      </p:sp>
      <p:sp>
        <p:nvSpPr>
          <p:cNvPr id="4" name="Fußzeilenplatzhalt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dirty="0"/>
          </a:p>
        </p:txBody>
      </p:sp>
      <p:sp>
        <p:nvSpPr>
          <p:cNvPr id="5" name="Foliennummernplatzhalt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F66601A8-BBFB-4CE4-87DA-CC9101CD6320}" type="slidenum">
              <a:rPr lang="en-US" smtClean="0"/>
              <a:t>‹#›</a:t>
            </a:fld>
            <a:endParaRPr lang="en-US" dirty="0"/>
          </a:p>
        </p:txBody>
      </p:sp>
    </p:spTree>
    <p:extLst>
      <p:ext uri="{BB962C8B-B14F-4D97-AF65-F5344CB8AC3E}">
        <p14:creationId xmlns:p14="http://schemas.microsoft.com/office/powerpoint/2010/main" val="104851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9413" cy="493713"/>
          </a:xfrm>
          <a:prstGeom prst="rect">
            <a:avLst/>
          </a:prstGeom>
        </p:spPr>
        <p:txBody>
          <a:bodyPr vert="horz" lIns="91424" tIns="45713" rIns="91424" bIns="45713" rtlCol="0"/>
          <a:lstStyle>
            <a:lvl1pPr algn="l" fontAlgn="auto">
              <a:spcBef>
                <a:spcPts val="0"/>
              </a:spcBef>
              <a:spcAft>
                <a:spcPts val="0"/>
              </a:spcAft>
              <a:defRPr sz="1200">
                <a:latin typeface="+mn-lt"/>
                <a:cs typeface="+mn-cs"/>
              </a:defRPr>
            </a:lvl1pPr>
          </a:lstStyle>
          <a:p>
            <a:pPr>
              <a:defRPr/>
            </a:pPr>
            <a:endParaRPr lang="de-DE" dirty="0"/>
          </a:p>
        </p:txBody>
      </p:sp>
      <p:sp>
        <p:nvSpPr>
          <p:cNvPr id="3" name="Datumsplatzhalter 2"/>
          <p:cNvSpPr>
            <a:spLocks noGrp="1"/>
          </p:cNvSpPr>
          <p:nvPr>
            <p:ph type="dt" idx="1"/>
          </p:nvPr>
        </p:nvSpPr>
        <p:spPr>
          <a:xfrm>
            <a:off x="3814763" y="0"/>
            <a:ext cx="2919412" cy="493713"/>
          </a:xfrm>
          <a:prstGeom prst="rect">
            <a:avLst/>
          </a:prstGeom>
        </p:spPr>
        <p:txBody>
          <a:bodyPr vert="horz" lIns="91424" tIns="45713" rIns="91424" bIns="45713" rtlCol="0"/>
          <a:lstStyle>
            <a:lvl1pPr algn="r" fontAlgn="auto">
              <a:spcBef>
                <a:spcPts val="0"/>
              </a:spcBef>
              <a:spcAft>
                <a:spcPts val="0"/>
              </a:spcAft>
              <a:defRPr sz="1200">
                <a:latin typeface="+mn-lt"/>
                <a:cs typeface="+mn-cs"/>
              </a:defRPr>
            </a:lvl1pPr>
          </a:lstStyle>
          <a:p>
            <a:pPr>
              <a:defRPr/>
            </a:pPr>
            <a:fld id="{7EDA7656-0F76-4EF9-B52D-5CF3E98DCA29}" type="datetimeFigureOut">
              <a:rPr lang="de-DE"/>
              <a:pPr>
                <a:defRPr/>
              </a:pPr>
              <a:t>21.08.22</a:t>
            </a:fld>
            <a:endParaRPr lang="de-DE" dirty="0"/>
          </a:p>
        </p:txBody>
      </p:sp>
      <p:sp>
        <p:nvSpPr>
          <p:cNvPr id="4" name="Folienbildplatzhalter 3"/>
          <p:cNvSpPr>
            <a:spLocks noGrp="1" noRot="1" noChangeAspect="1"/>
          </p:cNvSpPr>
          <p:nvPr>
            <p:ph type="sldImg" idx="2"/>
          </p:nvPr>
        </p:nvSpPr>
        <p:spPr>
          <a:xfrm>
            <a:off x="209550" y="661988"/>
            <a:ext cx="6316663" cy="4738687"/>
          </a:xfrm>
          <a:prstGeom prst="rect">
            <a:avLst/>
          </a:prstGeom>
          <a:noFill/>
          <a:ln w="12700">
            <a:solidFill>
              <a:prstClr val="black"/>
            </a:solidFill>
          </a:ln>
        </p:spPr>
        <p:txBody>
          <a:bodyPr vert="horz" lIns="91424" tIns="45713" rIns="91424" bIns="45713" rtlCol="0" anchor="ctr"/>
          <a:lstStyle/>
          <a:p>
            <a:pPr lvl="0"/>
            <a:endParaRPr lang="de-DE" noProof="0" dirty="0"/>
          </a:p>
        </p:txBody>
      </p:sp>
      <p:sp>
        <p:nvSpPr>
          <p:cNvPr id="5" name="Notizenplatzhalter 4"/>
          <p:cNvSpPr>
            <a:spLocks noGrp="1"/>
          </p:cNvSpPr>
          <p:nvPr>
            <p:ph type="body" sz="quarter" idx="3"/>
          </p:nvPr>
        </p:nvSpPr>
        <p:spPr>
          <a:xfrm>
            <a:off x="673100" y="5581228"/>
            <a:ext cx="5389563" cy="3564396"/>
          </a:xfrm>
          <a:prstGeom prst="rect">
            <a:avLst/>
          </a:prstGeom>
        </p:spPr>
        <p:txBody>
          <a:bodyPr vert="horz" lIns="91424" tIns="45713" rIns="91424" bIns="45713"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371013"/>
            <a:ext cx="2919413" cy="493712"/>
          </a:xfrm>
          <a:prstGeom prst="rect">
            <a:avLst/>
          </a:prstGeom>
        </p:spPr>
        <p:txBody>
          <a:bodyPr vert="horz" lIns="91424" tIns="45713" rIns="91424" bIns="45713" rtlCol="0" anchor="b"/>
          <a:lstStyle>
            <a:lvl1pPr algn="l" fontAlgn="auto">
              <a:spcBef>
                <a:spcPts val="0"/>
              </a:spcBef>
              <a:spcAft>
                <a:spcPts val="0"/>
              </a:spcAft>
              <a:defRPr sz="1200">
                <a:latin typeface="+mn-lt"/>
                <a:cs typeface="+mn-cs"/>
              </a:defRPr>
            </a:lvl1pPr>
          </a:lstStyle>
          <a:p>
            <a:pPr>
              <a:defRPr/>
            </a:pPr>
            <a:endParaRPr lang="de-DE" dirty="0"/>
          </a:p>
        </p:txBody>
      </p:sp>
      <p:sp>
        <p:nvSpPr>
          <p:cNvPr id="7" name="Foliennummernplatzhalter 6"/>
          <p:cNvSpPr>
            <a:spLocks noGrp="1"/>
          </p:cNvSpPr>
          <p:nvPr>
            <p:ph type="sldNum" sz="quarter" idx="5"/>
          </p:nvPr>
        </p:nvSpPr>
        <p:spPr>
          <a:xfrm>
            <a:off x="3814763" y="9371013"/>
            <a:ext cx="2919412" cy="493712"/>
          </a:xfrm>
          <a:prstGeom prst="rect">
            <a:avLst/>
          </a:prstGeom>
        </p:spPr>
        <p:txBody>
          <a:bodyPr vert="horz" lIns="91424" tIns="45713" rIns="91424" bIns="45713" rtlCol="0" anchor="b"/>
          <a:lstStyle>
            <a:lvl1pPr algn="r" fontAlgn="auto">
              <a:spcBef>
                <a:spcPts val="0"/>
              </a:spcBef>
              <a:spcAft>
                <a:spcPts val="0"/>
              </a:spcAft>
              <a:defRPr sz="1200">
                <a:latin typeface="+mn-lt"/>
                <a:cs typeface="+mn-cs"/>
              </a:defRPr>
            </a:lvl1pPr>
          </a:lstStyle>
          <a:p>
            <a:pPr>
              <a:defRPr/>
            </a:pPr>
            <a:fld id="{EF0FB370-DA5A-4F0C-892F-FDD9F2DD56E7}" type="slidenum">
              <a:rPr lang="de-DE"/>
              <a:pPr>
                <a:defRPr/>
              </a:pPr>
              <a:t>‹#›</a:t>
            </a:fld>
            <a:endParaRPr lang="de-DE" dirty="0"/>
          </a:p>
        </p:txBody>
      </p:sp>
    </p:spTree>
    <p:extLst>
      <p:ext uri="{BB962C8B-B14F-4D97-AF65-F5344CB8AC3E}">
        <p14:creationId xmlns:p14="http://schemas.microsoft.com/office/powerpoint/2010/main" val="2461455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082" algn="l" rtl="0" eaLnBrk="0" fontAlgn="base" hangingPunct="0">
      <a:spcBef>
        <a:spcPct val="30000"/>
      </a:spcBef>
      <a:spcAft>
        <a:spcPct val="0"/>
      </a:spcAft>
      <a:defRPr sz="1200" kern="1200">
        <a:solidFill>
          <a:schemeClr val="tx1"/>
        </a:solidFill>
        <a:latin typeface="+mn-lt"/>
        <a:ea typeface="+mn-ea"/>
        <a:cs typeface="+mn-cs"/>
      </a:defRPr>
    </a:lvl2pPr>
    <a:lvl3pPr marL="914165" algn="l" rtl="0" eaLnBrk="0" fontAlgn="base" hangingPunct="0">
      <a:spcBef>
        <a:spcPct val="30000"/>
      </a:spcBef>
      <a:spcAft>
        <a:spcPct val="0"/>
      </a:spcAft>
      <a:defRPr sz="1200" kern="1200">
        <a:solidFill>
          <a:schemeClr val="tx1"/>
        </a:solidFill>
        <a:latin typeface="+mn-lt"/>
        <a:ea typeface="+mn-ea"/>
        <a:cs typeface="+mn-cs"/>
      </a:defRPr>
    </a:lvl3pPr>
    <a:lvl4pPr marL="1371250" algn="l" rtl="0" eaLnBrk="0" fontAlgn="base" hangingPunct="0">
      <a:spcBef>
        <a:spcPct val="30000"/>
      </a:spcBef>
      <a:spcAft>
        <a:spcPct val="0"/>
      </a:spcAft>
      <a:defRPr sz="1200" kern="1200">
        <a:solidFill>
          <a:schemeClr val="tx1"/>
        </a:solidFill>
        <a:latin typeface="+mn-lt"/>
        <a:ea typeface="+mn-ea"/>
        <a:cs typeface="+mn-cs"/>
      </a:defRPr>
    </a:lvl4pPr>
    <a:lvl5pPr marL="1828332" algn="l" rtl="0" eaLnBrk="0" fontAlgn="base" hangingPunct="0">
      <a:spcBef>
        <a:spcPct val="30000"/>
      </a:spcBef>
      <a:spcAft>
        <a:spcPct val="0"/>
      </a:spcAft>
      <a:defRPr sz="1200" kern="1200">
        <a:solidFill>
          <a:schemeClr val="tx1"/>
        </a:solidFill>
        <a:latin typeface="+mn-lt"/>
        <a:ea typeface="+mn-ea"/>
        <a:cs typeface="+mn-cs"/>
      </a:defRPr>
    </a:lvl5pPr>
    <a:lvl6pPr marL="2285415" algn="l" defTabSz="914165" rtl="0" eaLnBrk="1" latinLnBrk="0" hangingPunct="1">
      <a:defRPr sz="1200" kern="1200">
        <a:solidFill>
          <a:schemeClr val="tx1"/>
        </a:solidFill>
        <a:latin typeface="+mn-lt"/>
        <a:ea typeface="+mn-ea"/>
        <a:cs typeface="+mn-cs"/>
      </a:defRPr>
    </a:lvl6pPr>
    <a:lvl7pPr marL="2742500" algn="l" defTabSz="914165" rtl="0" eaLnBrk="1" latinLnBrk="0" hangingPunct="1">
      <a:defRPr sz="1200" kern="1200">
        <a:solidFill>
          <a:schemeClr val="tx1"/>
        </a:solidFill>
        <a:latin typeface="+mn-lt"/>
        <a:ea typeface="+mn-ea"/>
        <a:cs typeface="+mn-cs"/>
      </a:defRPr>
    </a:lvl7pPr>
    <a:lvl8pPr marL="3199580" algn="l" defTabSz="914165" rtl="0" eaLnBrk="1" latinLnBrk="0" hangingPunct="1">
      <a:defRPr sz="1200" kern="1200">
        <a:solidFill>
          <a:schemeClr val="tx1"/>
        </a:solidFill>
        <a:latin typeface="+mn-lt"/>
        <a:ea typeface="+mn-ea"/>
        <a:cs typeface="+mn-cs"/>
      </a:defRPr>
    </a:lvl8pPr>
    <a:lvl9pPr marL="3656665" algn="l" defTabSz="9141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654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904875" y="741363"/>
            <a:ext cx="4927600" cy="3697287"/>
          </a:xfrm>
          <a:ln/>
        </p:spPr>
      </p:sp>
      <p:sp>
        <p:nvSpPr>
          <p:cNvPr id="32771"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904875" y="741363"/>
            <a:ext cx="4927600" cy="3697287"/>
          </a:xfrm>
          <a:ln/>
        </p:spPr>
      </p:sp>
      <p:sp>
        <p:nvSpPr>
          <p:cNvPr id="33795"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904875" y="741363"/>
            <a:ext cx="4927600" cy="3697287"/>
          </a:xfrm>
          <a:ln/>
        </p:spPr>
      </p:sp>
      <p:sp>
        <p:nvSpPr>
          <p:cNvPr id="33795"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26155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04875" y="741363"/>
            <a:ext cx="4927600" cy="3697287"/>
          </a:xfrm>
          <a:ln/>
        </p:spPr>
      </p:sp>
      <p:sp>
        <p:nvSpPr>
          <p:cNvPr id="34819"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04875" y="741363"/>
            <a:ext cx="4927600" cy="3697287"/>
          </a:xfrm>
          <a:ln/>
        </p:spPr>
      </p:sp>
      <p:sp>
        <p:nvSpPr>
          <p:cNvPr id="35843"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904875" y="741363"/>
            <a:ext cx="4927600" cy="3697287"/>
          </a:xfrm>
          <a:ln/>
        </p:spPr>
      </p:sp>
      <p:sp>
        <p:nvSpPr>
          <p:cNvPr id="36867"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904875" y="741363"/>
            <a:ext cx="4927600" cy="3697287"/>
          </a:xfrm>
          <a:ln/>
        </p:spPr>
      </p:sp>
      <p:sp>
        <p:nvSpPr>
          <p:cNvPr id="37891"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04875" y="741363"/>
            <a:ext cx="4927600" cy="3697287"/>
          </a:xfrm>
          <a:ln/>
        </p:spPr>
      </p:sp>
      <p:sp>
        <p:nvSpPr>
          <p:cNvPr id="39939"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04875" y="741363"/>
            <a:ext cx="4927600" cy="3697287"/>
          </a:xfrm>
          <a:ln/>
        </p:spPr>
      </p:sp>
      <p:sp>
        <p:nvSpPr>
          <p:cNvPr id="39939"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F0FB370-DA5A-4F0C-892F-FDD9F2DD56E7}" type="slidenum">
              <a:rPr lang="de-DE" smtClean="0"/>
              <a:pPr>
                <a:defRPr/>
              </a:pPr>
              <a:t>26</a:t>
            </a:fld>
            <a:endParaRPr lang="de-DE" dirty="0"/>
          </a:p>
        </p:txBody>
      </p:sp>
    </p:spTree>
    <p:extLst>
      <p:ext uri="{BB962C8B-B14F-4D97-AF65-F5344CB8AC3E}">
        <p14:creationId xmlns:p14="http://schemas.microsoft.com/office/powerpoint/2010/main" val="288381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AD3C2-6DA3-483E-94DF-BD92A7FAD12A}" type="slidenum">
              <a:rPr lang="de-DE" smtClean="0"/>
              <a:pPr>
                <a:defRPr/>
              </a:pPr>
              <a:t>3</a:t>
            </a:fld>
            <a:endParaRPr lang="de-DE"/>
          </a:p>
        </p:txBody>
      </p:sp>
    </p:spTree>
    <p:extLst>
      <p:ext uri="{BB962C8B-B14F-4D97-AF65-F5344CB8AC3E}">
        <p14:creationId xmlns:p14="http://schemas.microsoft.com/office/powerpoint/2010/main" val="229739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AD3C2-6DA3-483E-94DF-BD92A7FAD12A}" type="slidenum">
              <a:rPr lang="de-DE" smtClean="0"/>
              <a:pPr>
                <a:defRPr/>
              </a:pPr>
              <a:t>4</a:t>
            </a:fld>
            <a:endParaRPr lang="de-DE"/>
          </a:p>
        </p:txBody>
      </p:sp>
    </p:spTree>
    <p:extLst>
      <p:ext uri="{BB962C8B-B14F-4D97-AF65-F5344CB8AC3E}">
        <p14:creationId xmlns:p14="http://schemas.microsoft.com/office/powerpoint/2010/main" val="229739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F0FB370-DA5A-4F0C-892F-FDD9F2DD56E7}" type="slidenum">
              <a:rPr lang="de-DE" smtClean="0"/>
              <a:pPr>
                <a:defRPr/>
              </a:pPr>
              <a:t>6</a:t>
            </a:fld>
            <a:endParaRPr lang="de-DE" dirty="0"/>
          </a:p>
        </p:txBody>
      </p:sp>
    </p:spTree>
    <p:extLst>
      <p:ext uri="{BB962C8B-B14F-4D97-AF65-F5344CB8AC3E}">
        <p14:creationId xmlns:p14="http://schemas.microsoft.com/office/powerpoint/2010/main" val="369586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AD3C2-6DA3-483E-94DF-BD92A7FAD12A}" type="slidenum">
              <a:rPr lang="de-DE" smtClean="0"/>
              <a:pPr>
                <a:defRPr/>
              </a:pPr>
              <a:t>7</a:t>
            </a:fld>
            <a:endParaRPr lang="de-DE"/>
          </a:p>
        </p:txBody>
      </p:sp>
    </p:spTree>
    <p:extLst>
      <p:ext uri="{BB962C8B-B14F-4D97-AF65-F5344CB8AC3E}">
        <p14:creationId xmlns:p14="http://schemas.microsoft.com/office/powerpoint/2010/main" val="210595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AD3C2-6DA3-483E-94DF-BD92A7FAD12A}" type="slidenum">
              <a:rPr lang="de-DE" smtClean="0"/>
              <a:pPr>
                <a:defRPr/>
              </a:pPr>
              <a:t>8</a:t>
            </a:fld>
            <a:endParaRPr lang="de-DE"/>
          </a:p>
        </p:txBody>
      </p:sp>
    </p:spTree>
    <p:extLst>
      <p:ext uri="{BB962C8B-B14F-4D97-AF65-F5344CB8AC3E}">
        <p14:creationId xmlns:p14="http://schemas.microsoft.com/office/powerpoint/2010/main" val="2419422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CAD3C2-6DA3-483E-94DF-BD92A7FAD12A}" type="slidenum">
              <a:rPr lang="de-DE" smtClean="0"/>
              <a:pPr>
                <a:defRPr/>
              </a:pPr>
              <a:t>11</a:t>
            </a:fld>
            <a:endParaRPr lang="de-DE"/>
          </a:p>
        </p:txBody>
      </p:sp>
    </p:spTree>
    <p:extLst>
      <p:ext uri="{BB962C8B-B14F-4D97-AF65-F5344CB8AC3E}">
        <p14:creationId xmlns:p14="http://schemas.microsoft.com/office/powerpoint/2010/main" val="82215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04875" y="741363"/>
            <a:ext cx="4927600" cy="3697287"/>
          </a:xfrm>
          <a:ln/>
        </p:spPr>
      </p:sp>
      <p:sp>
        <p:nvSpPr>
          <p:cNvPr id="30723"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904875" y="741363"/>
            <a:ext cx="4927600" cy="3697287"/>
          </a:xfrm>
          <a:ln/>
        </p:spPr>
      </p:sp>
      <p:sp>
        <p:nvSpPr>
          <p:cNvPr id="31747" name="Rectangle 3"/>
          <p:cNvSpPr>
            <a:spLocks noGrp="1" noChangeArrowheads="1"/>
          </p:cNvSpPr>
          <p:nvPr>
            <p:ph type="body" idx="1"/>
          </p:nvPr>
        </p:nvSpPr>
        <p:spPr>
          <a:xfrm>
            <a:off x="673262" y="4687052"/>
            <a:ext cx="5389240" cy="4439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dar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B814D256-7FE2-4BFB-9F79-97CDC5AD6067}"/>
              </a:ext>
            </a:extLst>
          </p:cNvPr>
          <p:cNvSpPr/>
          <p:nvPr userDrawn="1"/>
        </p:nvSpPr>
        <p:spPr>
          <a:xfrm>
            <a:off x="0" y="0"/>
            <a:ext cx="9144000" cy="6858000"/>
          </a:xfrm>
          <a:prstGeom prst="rect">
            <a:avLst/>
          </a:prstGeom>
          <a:solidFill>
            <a:srgbClr val="4D5154"/>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pic>
        <p:nvPicPr>
          <p:cNvPr id="5" name="Metronom_logo_white_yellow.pdf" descr="Metronom_logo_white_yellow.pdf">
            <a:extLst>
              <a:ext uri="{FF2B5EF4-FFF2-40B4-BE49-F238E27FC236}">
                <a16:creationId xmlns:a16="http://schemas.microsoft.com/office/drawing/2014/main" id="{ABA82323-42E7-46AA-81CC-5F5B42F42811}"/>
              </a:ext>
            </a:extLst>
          </p:cNvPr>
          <p:cNvPicPr>
            <a:picLocks noChangeAspect="1"/>
          </p:cNvPicPr>
          <p:nvPr userDrawn="1"/>
        </p:nvPicPr>
        <p:blipFill>
          <a:blip r:embed="rId2"/>
          <a:stretch>
            <a:fillRect/>
          </a:stretch>
        </p:blipFill>
        <p:spPr>
          <a:xfrm>
            <a:off x="2699434" y="3072668"/>
            <a:ext cx="3745134" cy="712666"/>
          </a:xfrm>
          <a:prstGeom prst="rect">
            <a:avLst/>
          </a:prstGeom>
          <a:ln w="3175">
            <a:miter lim="400000"/>
          </a:ln>
        </p:spPr>
      </p:pic>
    </p:spTree>
    <p:extLst>
      <p:ext uri="{BB962C8B-B14F-4D97-AF65-F5344CB8AC3E}">
        <p14:creationId xmlns:p14="http://schemas.microsoft.com/office/powerpoint/2010/main" val="340608533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XT + 1 Img">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F9A36C46-8687-4C35-98F9-ACD1406327E9}"/>
              </a:ext>
            </a:extLst>
          </p:cNvPr>
          <p:cNvSpPr txBox="1">
            <a:spLocks noGrp="1"/>
          </p:cNvSpPr>
          <p:nvPr>
            <p:ph type="body" sz="half" idx="1" hasCustomPrompt="1"/>
          </p:nvPr>
        </p:nvSpPr>
        <p:spPr>
          <a:xfrm>
            <a:off x="418756" y="2347374"/>
            <a:ext cx="4152144" cy="3831735"/>
          </a:xfrm>
          <a:prstGeom prst="rect">
            <a:avLst/>
          </a:prstGeom>
        </p:spPr>
        <p:txBody>
          <a:bodyPr lIns="64274" tIns="32137" rIns="64274" bIns="32137"/>
          <a:lstStyle>
            <a:lvl1pPr>
              <a:defRPr sz="1100"/>
            </a:lvl1pPr>
          </a:lstStyle>
          <a:p>
            <a:r>
              <a:rPr lang="de-DE" dirty="0"/>
              <a:t>Content</a:t>
            </a:r>
            <a:endParaRPr dirty="0"/>
          </a:p>
        </p:txBody>
      </p:sp>
      <p:sp>
        <p:nvSpPr>
          <p:cNvPr id="5" name="Textplatzhalter 2">
            <a:extLst>
              <a:ext uri="{FF2B5EF4-FFF2-40B4-BE49-F238E27FC236}">
                <a16:creationId xmlns:a16="http://schemas.microsoft.com/office/drawing/2014/main" id="{F06CBCD2-005F-49C2-92E7-4FCAB1F1D5B1}"/>
              </a:ext>
            </a:extLst>
          </p:cNvPr>
          <p:cNvSpPr>
            <a:spLocks noGrp="1"/>
          </p:cNvSpPr>
          <p:nvPr>
            <p:ph type="body" sz="quarter" idx="26" hasCustomPrompt="1"/>
          </p:nvPr>
        </p:nvSpPr>
        <p:spPr>
          <a:xfrm>
            <a:off x="417656" y="1566351"/>
            <a:ext cx="4153244"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6" name="Textplatzhalter 6">
            <a:extLst>
              <a:ext uri="{FF2B5EF4-FFF2-40B4-BE49-F238E27FC236}">
                <a16:creationId xmlns:a16="http://schemas.microsoft.com/office/drawing/2014/main" id="{876AB85A-AB9B-4A1F-9F68-0A172DE2CF7C}"/>
              </a:ext>
            </a:extLst>
          </p:cNvPr>
          <p:cNvSpPr>
            <a:spLocks noGrp="1"/>
          </p:cNvSpPr>
          <p:nvPr>
            <p:ph type="body" sz="quarter" idx="38" hasCustomPrompt="1"/>
          </p:nvPr>
        </p:nvSpPr>
        <p:spPr>
          <a:xfrm>
            <a:off x="418757" y="353866"/>
            <a:ext cx="4153243" cy="116168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Bildplatzhalter 2">
            <a:extLst>
              <a:ext uri="{FF2B5EF4-FFF2-40B4-BE49-F238E27FC236}">
                <a16:creationId xmlns:a16="http://schemas.microsoft.com/office/drawing/2014/main" id="{3D45F20E-F024-4693-85EF-8DA0F9DF469E}"/>
              </a:ext>
            </a:extLst>
          </p:cNvPr>
          <p:cNvSpPr>
            <a:spLocks noGrp="1"/>
          </p:cNvSpPr>
          <p:nvPr>
            <p:ph type="pic" sz="quarter" idx="39"/>
          </p:nvPr>
        </p:nvSpPr>
        <p:spPr>
          <a:xfrm>
            <a:off x="4990756" y="0"/>
            <a:ext cx="4153244" cy="6858000"/>
          </a:xfrm>
          <a:prstGeom prst="rect">
            <a:avLst/>
          </a:prstGeom>
        </p:spPr>
        <p:txBody>
          <a:bodyPr lIns="64274" tIns="32137" rIns="64274" bIns="32137"/>
          <a:lstStyle/>
          <a:p>
            <a:r>
              <a:rPr lang="en-US" dirty="0"/>
              <a:t>Click icon to add picture</a:t>
            </a:r>
            <a:endParaRPr lang="de-DE" dirty="0"/>
          </a:p>
        </p:txBody>
      </p:sp>
      <p:sp>
        <p:nvSpPr>
          <p:cNvPr id="8" name="Foliennummernplatzhalter 3">
            <a:extLst>
              <a:ext uri="{FF2B5EF4-FFF2-40B4-BE49-F238E27FC236}">
                <a16:creationId xmlns:a16="http://schemas.microsoft.com/office/drawing/2014/main" id="{A14BF420-7AC6-48A5-976C-A72FA5B0D337}"/>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9" name="Foliennummernplatzhalter 3">
            <a:extLst>
              <a:ext uri="{FF2B5EF4-FFF2-40B4-BE49-F238E27FC236}">
                <a16:creationId xmlns:a16="http://schemas.microsoft.com/office/drawing/2014/main" id="{6FF7C1D3-1A9D-4D95-89BE-B90ADAFB9393}"/>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20114014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Img">
    <p:spTree>
      <p:nvGrpSpPr>
        <p:cNvPr id="1" name=""/>
        <p:cNvGrpSpPr/>
        <p:nvPr/>
      </p:nvGrpSpPr>
      <p:grpSpPr>
        <a:xfrm>
          <a:off x="0" y="0"/>
          <a:ext cx="0" cy="0"/>
          <a:chOff x="0" y="0"/>
          <a:chExt cx="0" cy="0"/>
        </a:xfrm>
      </p:grpSpPr>
      <p:sp>
        <p:nvSpPr>
          <p:cNvPr id="4" name="Textplatzhalter 6">
            <a:extLst>
              <a:ext uri="{FF2B5EF4-FFF2-40B4-BE49-F238E27FC236}">
                <a16:creationId xmlns:a16="http://schemas.microsoft.com/office/drawing/2014/main" id="{B0372643-A53F-449E-9FF6-87E959B3D54E}"/>
              </a:ext>
            </a:extLst>
          </p:cNvPr>
          <p:cNvSpPr>
            <a:spLocks noGrp="1"/>
          </p:cNvSpPr>
          <p:nvPr>
            <p:ph type="body" sz="quarter" idx="38" hasCustomPrompt="1"/>
          </p:nvPr>
        </p:nvSpPr>
        <p:spPr>
          <a:xfrm>
            <a:off x="418762" y="353865"/>
            <a:ext cx="8236065" cy="842297"/>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5" name="Bildplatzhalter 2">
            <a:extLst>
              <a:ext uri="{FF2B5EF4-FFF2-40B4-BE49-F238E27FC236}">
                <a16:creationId xmlns:a16="http://schemas.microsoft.com/office/drawing/2014/main" id="{69207841-9E94-495E-86E1-C1D5E8B59789}"/>
              </a:ext>
            </a:extLst>
          </p:cNvPr>
          <p:cNvSpPr>
            <a:spLocks noGrp="1"/>
          </p:cNvSpPr>
          <p:nvPr>
            <p:ph type="pic" sz="quarter" idx="39"/>
          </p:nvPr>
        </p:nvSpPr>
        <p:spPr>
          <a:xfrm>
            <a:off x="418762" y="1275908"/>
            <a:ext cx="8236065" cy="4903197"/>
          </a:xfrm>
          <a:prstGeom prst="rect">
            <a:avLst/>
          </a:prstGeom>
        </p:spPr>
        <p:txBody>
          <a:bodyPr lIns="64274" tIns="32137" rIns="64274" bIns="32137"/>
          <a:lstStyle/>
          <a:p>
            <a:r>
              <a:rPr lang="en-US" dirty="0"/>
              <a:t>Click icon to add picture</a:t>
            </a:r>
            <a:endParaRPr lang="de-DE" dirty="0"/>
          </a:p>
        </p:txBody>
      </p:sp>
      <p:sp>
        <p:nvSpPr>
          <p:cNvPr id="6" name="Foliennummernplatzhalter 3">
            <a:extLst>
              <a:ext uri="{FF2B5EF4-FFF2-40B4-BE49-F238E27FC236}">
                <a16:creationId xmlns:a16="http://schemas.microsoft.com/office/drawing/2014/main" id="{75180A60-6B04-44DA-BE9E-6FEB33E83161}"/>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7" name="Foliennummernplatzhalter 3">
            <a:extLst>
              <a:ext uri="{FF2B5EF4-FFF2-40B4-BE49-F238E27FC236}">
                <a16:creationId xmlns:a16="http://schemas.microsoft.com/office/drawing/2014/main" id="{2A8D5EDB-D68E-49CD-AB2F-3B1E01818D8C}"/>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176619887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g">
    <p:spTree>
      <p:nvGrpSpPr>
        <p:cNvPr id="1" name=""/>
        <p:cNvGrpSpPr/>
        <p:nvPr/>
      </p:nvGrpSpPr>
      <p:grpSpPr>
        <a:xfrm>
          <a:off x="0" y="0"/>
          <a:ext cx="0" cy="0"/>
          <a:chOff x="0" y="0"/>
          <a:chExt cx="0" cy="0"/>
        </a:xfrm>
      </p:grpSpPr>
      <p:sp>
        <p:nvSpPr>
          <p:cNvPr id="4" name="Textplatzhalter 6">
            <a:extLst>
              <a:ext uri="{FF2B5EF4-FFF2-40B4-BE49-F238E27FC236}">
                <a16:creationId xmlns:a16="http://schemas.microsoft.com/office/drawing/2014/main" id="{31FF7DFD-B55E-428D-AA43-ECF3E7A1565C}"/>
              </a:ext>
            </a:extLst>
          </p:cNvPr>
          <p:cNvSpPr>
            <a:spLocks noGrp="1"/>
          </p:cNvSpPr>
          <p:nvPr>
            <p:ph type="body" sz="quarter" idx="38" hasCustomPrompt="1"/>
          </p:nvPr>
        </p:nvSpPr>
        <p:spPr>
          <a:xfrm>
            <a:off x="418762" y="353865"/>
            <a:ext cx="8236065" cy="842297"/>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5" name="Bildplatzhalter 2">
            <a:extLst>
              <a:ext uri="{FF2B5EF4-FFF2-40B4-BE49-F238E27FC236}">
                <a16:creationId xmlns:a16="http://schemas.microsoft.com/office/drawing/2014/main" id="{95E44E16-1DCE-4EF6-B05E-C59593B30D49}"/>
              </a:ext>
            </a:extLst>
          </p:cNvPr>
          <p:cNvSpPr>
            <a:spLocks noGrp="1"/>
          </p:cNvSpPr>
          <p:nvPr>
            <p:ph type="pic" sz="quarter" idx="39"/>
          </p:nvPr>
        </p:nvSpPr>
        <p:spPr>
          <a:xfrm>
            <a:off x="418758" y="1275908"/>
            <a:ext cx="2804335" cy="4903197"/>
          </a:xfrm>
          <a:prstGeom prst="rect">
            <a:avLst/>
          </a:prstGeom>
        </p:spPr>
        <p:txBody>
          <a:bodyPr lIns="64274" tIns="32137" rIns="64274" bIns="32137"/>
          <a:lstStyle/>
          <a:p>
            <a:r>
              <a:rPr lang="en-US"/>
              <a:t>Click icon to add picture</a:t>
            </a:r>
            <a:endParaRPr lang="de-DE"/>
          </a:p>
        </p:txBody>
      </p:sp>
      <p:sp>
        <p:nvSpPr>
          <p:cNvPr id="6" name="Bildplatzhalter 2">
            <a:extLst>
              <a:ext uri="{FF2B5EF4-FFF2-40B4-BE49-F238E27FC236}">
                <a16:creationId xmlns:a16="http://schemas.microsoft.com/office/drawing/2014/main" id="{C51AA177-EA33-4163-8068-1743F7410015}"/>
              </a:ext>
            </a:extLst>
          </p:cNvPr>
          <p:cNvSpPr>
            <a:spLocks noGrp="1"/>
          </p:cNvSpPr>
          <p:nvPr>
            <p:ph type="pic" sz="quarter" idx="41"/>
          </p:nvPr>
        </p:nvSpPr>
        <p:spPr>
          <a:xfrm>
            <a:off x="3223094" y="1275908"/>
            <a:ext cx="2751076" cy="4903197"/>
          </a:xfrm>
          <a:prstGeom prst="rect">
            <a:avLst/>
          </a:prstGeom>
        </p:spPr>
        <p:txBody>
          <a:bodyPr lIns="64274" tIns="32137" rIns="64274" bIns="32137"/>
          <a:lstStyle/>
          <a:p>
            <a:r>
              <a:rPr lang="en-US"/>
              <a:t>Click icon to add picture</a:t>
            </a:r>
            <a:endParaRPr lang="de-DE"/>
          </a:p>
        </p:txBody>
      </p:sp>
      <p:sp>
        <p:nvSpPr>
          <p:cNvPr id="7" name="Bildplatzhalter 2">
            <a:extLst>
              <a:ext uri="{FF2B5EF4-FFF2-40B4-BE49-F238E27FC236}">
                <a16:creationId xmlns:a16="http://schemas.microsoft.com/office/drawing/2014/main" id="{5139EB3F-28E6-4209-BAB3-87E1790CA193}"/>
              </a:ext>
            </a:extLst>
          </p:cNvPr>
          <p:cNvSpPr>
            <a:spLocks noGrp="1"/>
          </p:cNvSpPr>
          <p:nvPr>
            <p:ph type="pic" sz="quarter" idx="42"/>
          </p:nvPr>
        </p:nvSpPr>
        <p:spPr>
          <a:xfrm>
            <a:off x="5974168" y="1275908"/>
            <a:ext cx="2680654" cy="4903197"/>
          </a:xfrm>
          <a:prstGeom prst="rect">
            <a:avLst/>
          </a:prstGeom>
        </p:spPr>
        <p:txBody>
          <a:bodyPr lIns="64274" tIns="32137" rIns="64274" bIns="32137"/>
          <a:lstStyle/>
          <a:p>
            <a:r>
              <a:rPr lang="en-US"/>
              <a:t>Click icon to add picture</a:t>
            </a:r>
            <a:endParaRPr lang="de-DE"/>
          </a:p>
        </p:txBody>
      </p:sp>
      <p:sp>
        <p:nvSpPr>
          <p:cNvPr id="8" name="Foliennummernplatzhalter 3">
            <a:extLst>
              <a:ext uri="{FF2B5EF4-FFF2-40B4-BE49-F238E27FC236}">
                <a16:creationId xmlns:a16="http://schemas.microsoft.com/office/drawing/2014/main" id="{240A110F-B169-40F0-9154-81582C4C6E05}"/>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9" name="Foliennummernplatzhalter 3">
            <a:extLst>
              <a:ext uri="{FF2B5EF4-FFF2-40B4-BE49-F238E27FC236}">
                <a16:creationId xmlns:a16="http://schemas.microsoft.com/office/drawing/2014/main" id="{7841CB46-0A1F-4C8C-9418-C49247ED0D5E}"/>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4716011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g fullpage">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5E2697EA-A55B-46F7-BBF0-9B10E69DBD43}"/>
              </a:ext>
            </a:extLst>
          </p:cNvPr>
          <p:cNvSpPr>
            <a:spLocks noGrp="1"/>
          </p:cNvSpPr>
          <p:nvPr>
            <p:ph type="pic" sz="quarter" idx="39"/>
          </p:nvPr>
        </p:nvSpPr>
        <p:spPr>
          <a:xfrm>
            <a:off x="6" y="6"/>
            <a:ext cx="9143999" cy="6857999"/>
          </a:xfrm>
          <a:prstGeom prst="rect">
            <a:avLst/>
          </a:prstGeom>
        </p:spPr>
        <p:txBody>
          <a:bodyPr lIns="64274" tIns="32137" rIns="64274" bIns="32137"/>
          <a:lstStyle>
            <a:lvl1pPr>
              <a:defRPr>
                <a:solidFill>
                  <a:schemeClr val="accent4"/>
                </a:solidFill>
              </a:defRPr>
            </a:lvl1pPr>
          </a:lstStyle>
          <a:p>
            <a:r>
              <a:rPr lang="en-US"/>
              <a:t>Click icon to add picture</a:t>
            </a:r>
            <a:endParaRPr lang="de-DE"/>
          </a:p>
        </p:txBody>
      </p:sp>
      <p:sp>
        <p:nvSpPr>
          <p:cNvPr id="5" name="Foliennummernplatzhalter 3">
            <a:extLst>
              <a:ext uri="{FF2B5EF4-FFF2-40B4-BE49-F238E27FC236}">
                <a16:creationId xmlns:a16="http://schemas.microsoft.com/office/drawing/2014/main" id="{44748B73-1E55-4323-B498-A5D06478C684}"/>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6" name="Foliennummernplatzhalter 3">
            <a:extLst>
              <a:ext uri="{FF2B5EF4-FFF2-40B4-BE49-F238E27FC236}">
                <a16:creationId xmlns:a16="http://schemas.microsoft.com/office/drawing/2014/main" id="{CC54F50E-E6DC-4210-9055-7AF54FE62421}"/>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41027124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cations">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3D9ADB5A-7D72-49AF-A8D1-7D6694AC997B}"/>
              </a:ext>
            </a:extLst>
          </p:cNvPr>
          <p:cNvSpPr/>
          <p:nvPr userDrawn="1"/>
        </p:nvSpPr>
        <p:spPr>
          <a:xfrm>
            <a:off x="6" y="5"/>
            <a:ext cx="9143999" cy="4305799"/>
          </a:xfrm>
          <a:prstGeom prst="rect">
            <a:avLst/>
          </a:prstGeom>
          <a:solidFill>
            <a:srgbClr val="4D5154"/>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pic>
        <p:nvPicPr>
          <p:cNvPr id="5" name="Image" descr="Image">
            <a:extLst>
              <a:ext uri="{FF2B5EF4-FFF2-40B4-BE49-F238E27FC236}">
                <a16:creationId xmlns:a16="http://schemas.microsoft.com/office/drawing/2014/main" id="{8057C081-4B43-4029-9687-11098C70E0CD}"/>
              </a:ext>
            </a:extLst>
          </p:cNvPr>
          <p:cNvPicPr>
            <a:picLocks noChangeAspect="1"/>
          </p:cNvPicPr>
          <p:nvPr userDrawn="1"/>
        </p:nvPicPr>
        <p:blipFill>
          <a:blip r:embed="rId2"/>
          <a:stretch>
            <a:fillRect/>
          </a:stretch>
        </p:blipFill>
        <p:spPr>
          <a:xfrm>
            <a:off x="1817304" y="631493"/>
            <a:ext cx="5509403" cy="2706185"/>
          </a:xfrm>
          <a:prstGeom prst="rect">
            <a:avLst/>
          </a:prstGeom>
          <a:ln w="3175">
            <a:miter lim="400000"/>
          </a:ln>
        </p:spPr>
      </p:pic>
      <p:sp>
        <p:nvSpPr>
          <p:cNvPr id="6" name="Body Level One…">
            <a:extLst>
              <a:ext uri="{FF2B5EF4-FFF2-40B4-BE49-F238E27FC236}">
                <a16:creationId xmlns:a16="http://schemas.microsoft.com/office/drawing/2014/main" id="{3291387F-7155-42E4-9739-54BD8843627F}"/>
              </a:ext>
            </a:extLst>
          </p:cNvPr>
          <p:cNvSpPr txBox="1">
            <a:spLocks noGrp="1"/>
          </p:cNvSpPr>
          <p:nvPr>
            <p:ph type="body" sz="half" idx="1" hasCustomPrompt="1"/>
          </p:nvPr>
        </p:nvSpPr>
        <p:spPr>
          <a:xfrm>
            <a:off x="3772898" y="5057201"/>
            <a:ext cx="4881924" cy="1123612"/>
          </a:xfrm>
          <a:prstGeom prst="rect">
            <a:avLst/>
          </a:prstGeom>
        </p:spPr>
        <p:txBody>
          <a:bodyPr lIns="64274" tIns="32137" rIns="64274" bIns="32137"/>
          <a:lstStyle>
            <a:lvl1pPr>
              <a:defRPr sz="1100"/>
            </a:lvl1pPr>
          </a:lstStyle>
          <a:p>
            <a:r>
              <a:rPr lang="de-DE" dirty="0"/>
              <a:t>Content</a:t>
            </a:r>
            <a:endParaRPr dirty="0"/>
          </a:p>
        </p:txBody>
      </p:sp>
      <p:sp>
        <p:nvSpPr>
          <p:cNvPr id="7" name="Textplatzhalter 2">
            <a:extLst>
              <a:ext uri="{FF2B5EF4-FFF2-40B4-BE49-F238E27FC236}">
                <a16:creationId xmlns:a16="http://schemas.microsoft.com/office/drawing/2014/main" id="{C3F16BF5-E103-40BF-B0AE-542CC4DC6526}"/>
              </a:ext>
            </a:extLst>
          </p:cNvPr>
          <p:cNvSpPr>
            <a:spLocks noGrp="1"/>
          </p:cNvSpPr>
          <p:nvPr>
            <p:ph type="body" sz="quarter" idx="26" hasCustomPrompt="1"/>
          </p:nvPr>
        </p:nvSpPr>
        <p:spPr>
          <a:xfrm>
            <a:off x="3772898" y="4427813"/>
            <a:ext cx="4881925" cy="581758"/>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8" name="Textplatzhalter 6">
            <a:extLst>
              <a:ext uri="{FF2B5EF4-FFF2-40B4-BE49-F238E27FC236}">
                <a16:creationId xmlns:a16="http://schemas.microsoft.com/office/drawing/2014/main" id="{BD5AAAF5-1744-4A24-9410-B5BC3D1D7531}"/>
              </a:ext>
            </a:extLst>
          </p:cNvPr>
          <p:cNvSpPr>
            <a:spLocks noGrp="1"/>
          </p:cNvSpPr>
          <p:nvPr>
            <p:ph type="body" sz="quarter" idx="38" hasCustomPrompt="1"/>
          </p:nvPr>
        </p:nvSpPr>
        <p:spPr>
          <a:xfrm>
            <a:off x="418762" y="3545723"/>
            <a:ext cx="8236065" cy="760076"/>
          </a:xfrm>
          <a:prstGeom prst="rect">
            <a:avLst/>
          </a:prstGeom>
        </p:spPr>
        <p:txBody>
          <a:bodyPr lIns="64274" tIns="32137" rIns="64274" bIns="32137">
            <a:noAutofit/>
          </a:bodyPr>
          <a:lstStyle>
            <a:lvl1pPr algn="l">
              <a:lnSpc>
                <a:spcPct val="100000"/>
              </a:lnSpc>
              <a:defRPr sz="3400" b="1">
                <a:solidFill>
                  <a:schemeClr val="accent4"/>
                </a:solidFill>
              </a:defRPr>
            </a:lvl1pPr>
          </a:lstStyle>
          <a:p>
            <a:pPr lvl="0"/>
            <a:r>
              <a:rPr lang="de-DE" dirty="0"/>
              <a:t>Locations</a:t>
            </a:r>
          </a:p>
        </p:txBody>
      </p:sp>
      <p:sp>
        <p:nvSpPr>
          <p:cNvPr id="9" name="Foliennummernplatzhalter 3">
            <a:extLst>
              <a:ext uri="{FF2B5EF4-FFF2-40B4-BE49-F238E27FC236}">
                <a16:creationId xmlns:a16="http://schemas.microsoft.com/office/drawing/2014/main" id="{FE0EB802-5B4F-4E24-91C1-6A4319661288}"/>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0" name="Foliennummernplatzhalter 3">
            <a:extLst>
              <a:ext uri="{FF2B5EF4-FFF2-40B4-BE49-F238E27FC236}">
                <a16:creationId xmlns:a16="http://schemas.microsoft.com/office/drawing/2014/main" id="{D0F694D4-C912-46B6-8743-F1DDAD25F9B0}"/>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347641069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ckup Phone">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CD148746-18FD-4CA6-9022-BD488113F0D9}"/>
              </a:ext>
            </a:extLst>
          </p:cNvPr>
          <p:cNvSpPr/>
          <p:nvPr userDrawn="1"/>
        </p:nvSpPr>
        <p:spPr>
          <a:xfrm>
            <a:off x="0" y="0"/>
            <a:ext cx="5188356" cy="6858000"/>
          </a:xfrm>
          <a:prstGeom prst="rect">
            <a:avLst/>
          </a:prstGeom>
          <a:solidFill>
            <a:srgbClr val="4D5154">
              <a:alpha val="40708"/>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nvGrpSpPr>
          <p:cNvPr id="4" name="Group">
            <a:extLst>
              <a:ext uri="{FF2B5EF4-FFF2-40B4-BE49-F238E27FC236}">
                <a16:creationId xmlns:a16="http://schemas.microsoft.com/office/drawing/2014/main" id="{6B004D79-AA7F-42D1-BCC3-B67EAE1CC727}"/>
              </a:ext>
            </a:extLst>
          </p:cNvPr>
          <p:cNvGrpSpPr/>
          <p:nvPr userDrawn="1"/>
        </p:nvGrpSpPr>
        <p:grpSpPr>
          <a:xfrm>
            <a:off x="2495995" y="1416656"/>
            <a:ext cx="3272060" cy="4536127"/>
            <a:chOff x="0" y="0"/>
            <a:chExt cx="4653595" cy="6451379"/>
          </a:xfrm>
        </p:grpSpPr>
        <p:grpSp>
          <p:nvGrpSpPr>
            <p:cNvPr id="5" name="Group">
              <a:extLst>
                <a:ext uri="{FF2B5EF4-FFF2-40B4-BE49-F238E27FC236}">
                  <a16:creationId xmlns:a16="http://schemas.microsoft.com/office/drawing/2014/main" id="{AB32E3AE-804E-4E4E-9C17-1BF0634FF3E0}"/>
                </a:ext>
              </a:extLst>
            </p:cNvPr>
            <p:cNvGrpSpPr/>
            <p:nvPr/>
          </p:nvGrpSpPr>
          <p:grpSpPr>
            <a:xfrm>
              <a:off x="0" y="0"/>
              <a:ext cx="4653596" cy="6451380"/>
              <a:chOff x="0" y="0"/>
              <a:chExt cx="4653595" cy="6451379"/>
            </a:xfrm>
          </p:grpSpPr>
          <p:pic>
            <p:nvPicPr>
              <p:cNvPr id="7" name="iphone6_front_w.png" descr="iphone6_front_w.png">
                <a:extLst>
                  <a:ext uri="{FF2B5EF4-FFF2-40B4-BE49-F238E27FC236}">
                    <a16:creationId xmlns:a16="http://schemas.microsoft.com/office/drawing/2014/main" id="{336AB015-EC70-46B7-B423-84D34C7F0505}"/>
                  </a:ext>
                </a:extLst>
              </p:cNvPr>
              <p:cNvPicPr>
                <a:picLocks noChangeAspect="1"/>
              </p:cNvPicPr>
              <p:nvPr/>
            </p:nvPicPr>
            <p:blipFill>
              <a:blip r:embed="rId2">
                <a:alphaModFix amt="80000"/>
              </a:blip>
              <a:srcRect/>
              <a:stretch>
                <a:fillRect/>
              </a:stretch>
            </p:blipFill>
            <p:spPr>
              <a:xfrm>
                <a:off x="0" y="0"/>
                <a:ext cx="4653596" cy="6451380"/>
              </a:xfrm>
              <a:prstGeom prst="rect">
                <a:avLst/>
              </a:prstGeom>
              <a:ln w="3175" cap="flat">
                <a:noFill/>
                <a:miter lim="400000"/>
              </a:ln>
              <a:effectLst/>
            </p:spPr>
          </p:pic>
          <p:sp>
            <p:nvSpPr>
              <p:cNvPr id="8" name="Rectangle">
                <a:extLst>
                  <a:ext uri="{FF2B5EF4-FFF2-40B4-BE49-F238E27FC236}">
                    <a16:creationId xmlns:a16="http://schemas.microsoft.com/office/drawing/2014/main" id="{8DED70AE-35AD-4BE7-8232-91A97D0BE93D}"/>
                  </a:ext>
                </a:extLst>
              </p:cNvPr>
              <p:cNvSpPr/>
              <p:nvPr/>
            </p:nvSpPr>
            <p:spPr>
              <a:xfrm>
                <a:off x="1314654" y="1233973"/>
                <a:ext cx="2121536" cy="3744071"/>
              </a:xfrm>
              <a:prstGeom prst="rect">
                <a:avLst/>
              </a:prstGeom>
              <a:solidFill>
                <a:srgbClr val="FFFFFF">
                  <a:alpha val="90000"/>
                </a:srgbClr>
              </a:solidFill>
              <a:ln w="3175" cap="flat">
                <a:noFill/>
                <a:miter lim="400000"/>
              </a:ln>
              <a:effectLst/>
            </p:spPr>
            <p:txBody>
              <a:bodyPr wrap="square" lIns="44260" tIns="44260" rIns="44260" bIns="44260" numCol="1" anchor="ctr">
                <a:noAutofit/>
              </a:bodyP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sp>
          <p:nvSpPr>
            <p:cNvPr id="6" name="Rounded Rectangle">
              <a:extLst>
                <a:ext uri="{FF2B5EF4-FFF2-40B4-BE49-F238E27FC236}">
                  <a16:creationId xmlns:a16="http://schemas.microsoft.com/office/drawing/2014/main" id="{F3DAAD95-CBBA-4E4D-8E6A-071881E69EED}"/>
                </a:ext>
              </a:extLst>
            </p:cNvPr>
            <p:cNvSpPr/>
            <p:nvPr/>
          </p:nvSpPr>
          <p:spPr>
            <a:xfrm>
              <a:off x="1190166" y="699181"/>
              <a:ext cx="2377285" cy="4827240"/>
            </a:xfrm>
            <a:prstGeom prst="roundRect">
              <a:avLst>
                <a:gd name="adj" fmla="val 14786"/>
              </a:avLst>
            </a:prstGeom>
            <a:gradFill flip="none" rotWithShape="1">
              <a:gsLst>
                <a:gs pos="0">
                  <a:srgbClr val="F7BB33">
                    <a:alpha val="20000"/>
                  </a:srgbClr>
                </a:gs>
                <a:gs pos="100000">
                  <a:srgbClr val="78D9D3">
                    <a:alpha val="20000"/>
                  </a:srgbClr>
                </a:gs>
              </a:gsLst>
              <a:lin ang="17540424" scaled="0"/>
            </a:gradFill>
            <a:ln w="3175" cap="flat">
              <a:noFill/>
              <a:miter lim="400000"/>
            </a:ln>
            <a:effectLst/>
          </p:spPr>
          <p:txBody>
            <a:bodyPr wrap="square" lIns="44260" tIns="44260" rIns="44260" bIns="44260" numCol="1" anchor="ctr">
              <a:noAutofit/>
            </a:bodyP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pic>
        <p:nvPicPr>
          <p:cNvPr id="9" name="iphone6_front_w.png" descr="iphone6_front_w.png">
            <a:extLst>
              <a:ext uri="{FF2B5EF4-FFF2-40B4-BE49-F238E27FC236}">
                <a16:creationId xmlns:a16="http://schemas.microsoft.com/office/drawing/2014/main" id="{0469FF38-67E9-4AEA-BB68-85FE564DED21}"/>
              </a:ext>
            </a:extLst>
          </p:cNvPr>
          <p:cNvPicPr>
            <a:picLocks noChangeAspect="1"/>
          </p:cNvPicPr>
          <p:nvPr userDrawn="1"/>
        </p:nvPicPr>
        <p:blipFill>
          <a:blip r:embed="rId3"/>
          <a:srcRect/>
          <a:stretch>
            <a:fillRect/>
          </a:stretch>
        </p:blipFill>
        <p:spPr>
          <a:xfrm>
            <a:off x="3005143" y="1756951"/>
            <a:ext cx="3272060" cy="4536127"/>
          </a:xfrm>
          <a:prstGeom prst="rect">
            <a:avLst/>
          </a:prstGeom>
          <a:ln w="3175">
            <a:miter lim="400000"/>
          </a:ln>
        </p:spPr>
      </p:pic>
      <p:sp>
        <p:nvSpPr>
          <p:cNvPr id="10" name="Textplatzhalter 6">
            <a:extLst>
              <a:ext uri="{FF2B5EF4-FFF2-40B4-BE49-F238E27FC236}">
                <a16:creationId xmlns:a16="http://schemas.microsoft.com/office/drawing/2014/main" id="{523C1A0E-4F0D-4108-9B83-F08541CF986C}"/>
              </a:ext>
            </a:extLst>
          </p:cNvPr>
          <p:cNvSpPr>
            <a:spLocks noGrp="1"/>
          </p:cNvSpPr>
          <p:nvPr>
            <p:ph type="body" sz="quarter" idx="39" hasCustomPrompt="1"/>
          </p:nvPr>
        </p:nvSpPr>
        <p:spPr>
          <a:xfrm>
            <a:off x="418757" y="1787481"/>
            <a:ext cx="2586386" cy="4165298"/>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11" name="Body Level One…">
            <a:extLst>
              <a:ext uri="{FF2B5EF4-FFF2-40B4-BE49-F238E27FC236}">
                <a16:creationId xmlns:a16="http://schemas.microsoft.com/office/drawing/2014/main" id="{7B685E49-C5D9-491C-9899-B81B3AE29427}"/>
              </a:ext>
            </a:extLst>
          </p:cNvPr>
          <p:cNvSpPr txBox="1">
            <a:spLocks noGrp="1"/>
          </p:cNvSpPr>
          <p:nvPr>
            <p:ph type="body" sz="half" idx="1" hasCustomPrompt="1"/>
          </p:nvPr>
        </p:nvSpPr>
        <p:spPr>
          <a:xfrm>
            <a:off x="5856688" y="3259452"/>
            <a:ext cx="2798134" cy="2919657"/>
          </a:xfrm>
          <a:prstGeom prst="rect">
            <a:avLst/>
          </a:prstGeom>
        </p:spPr>
        <p:txBody>
          <a:bodyPr lIns="64274" tIns="32137" rIns="64274" bIns="32137"/>
          <a:lstStyle>
            <a:lvl1pPr>
              <a:defRPr sz="1100"/>
            </a:lvl1pPr>
          </a:lstStyle>
          <a:p>
            <a:r>
              <a:rPr lang="de-DE" dirty="0"/>
              <a:t>Content</a:t>
            </a:r>
            <a:endParaRPr dirty="0"/>
          </a:p>
        </p:txBody>
      </p:sp>
      <p:sp>
        <p:nvSpPr>
          <p:cNvPr id="12" name="Textplatzhalter 2">
            <a:extLst>
              <a:ext uri="{FF2B5EF4-FFF2-40B4-BE49-F238E27FC236}">
                <a16:creationId xmlns:a16="http://schemas.microsoft.com/office/drawing/2014/main" id="{A11DD8F9-BF78-4D03-BF99-9152BBB0708E}"/>
              </a:ext>
            </a:extLst>
          </p:cNvPr>
          <p:cNvSpPr>
            <a:spLocks noGrp="1"/>
          </p:cNvSpPr>
          <p:nvPr>
            <p:ph type="body" sz="quarter" idx="26" hasCustomPrompt="1"/>
          </p:nvPr>
        </p:nvSpPr>
        <p:spPr>
          <a:xfrm>
            <a:off x="5855588" y="2478430"/>
            <a:ext cx="2799234"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3" name="Bildplatzhalter 18">
            <a:extLst>
              <a:ext uri="{FF2B5EF4-FFF2-40B4-BE49-F238E27FC236}">
                <a16:creationId xmlns:a16="http://schemas.microsoft.com/office/drawing/2014/main" id="{B70D35B5-6931-4AB2-9C13-53E06BD87469}"/>
              </a:ext>
            </a:extLst>
          </p:cNvPr>
          <p:cNvSpPr>
            <a:spLocks noGrp="1"/>
          </p:cNvSpPr>
          <p:nvPr>
            <p:ph type="pic" sz="quarter" idx="40"/>
          </p:nvPr>
        </p:nvSpPr>
        <p:spPr>
          <a:xfrm>
            <a:off x="3933528" y="2635002"/>
            <a:ext cx="1480096" cy="2622132"/>
          </a:xfrm>
          <a:prstGeom prst="rect">
            <a:avLst/>
          </a:prstGeom>
        </p:spPr>
        <p:txBody>
          <a:bodyPr lIns="64274" tIns="32137" rIns="64274" bIns="32137"/>
          <a:lstStyle/>
          <a:p>
            <a:r>
              <a:rPr lang="en-US"/>
              <a:t>Click icon to add picture</a:t>
            </a:r>
            <a:endParaRPr lang="de-DE"/>
          </a:p>
        </p:txBody>
      </p:sp>
      <p:sp>
        <p:nvSpPr>
          <p:cNvPr id="15" name="Foliennummernplatzhalter 3">
            <a:extLst>
              <a:ext uri="{FF2B5EF4-FFF2-40B4-BE49-F238E27FC236}">
                <a16:creationId xmlns:a16="http://schemas.microsoft.com/office/drawing/2014/main" id="{92082B82-60D3-45F5-AF1A-994AEB44D92C}"/>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6" name="Foliennummernplatzhalter 3">
            <a:extLst>
              <a:ext uri="{FF2B5EF4-FFF2-40B4-BE49-F238E27FC236}">
                <a16:creationId xmlns:a16="http://schemas.microsoft.com/office/drawing/2014/main" id="{3B170EE1-3555-4AD8-99C8-78E143D6AF05}"/>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75785877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ckup Table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482A6E5D-1AB2-46FA-8B57-B482CF651885}"/>
              </a:ext>
            </a:extLst>
          </p:cNvPr>
          <p:cNvSpPr/>
          <p:nvPr userDrawn="1"/>
        </p:nvSpPr>
        <p:spPr>
          <a:xfrm>
            <a:off x="4117568" y="6"/>
            <a:ext cx="5026432" cy="6857999"/>
          </a:xfrm>
          <a:prstGeom prst="rect">
            <a:avLst/>
          </a:prstGeom>
          <a:solidFill>
            <a:srgbClr val="4D5154">
              <a:alpha val="40708"/>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pic>
        <p:nvPicPr>
          <p:cNvPr id="5" name="ipad_air_front.png" descr="ipad_air_front.png">
            <a:extLst>
              <a:ext uri="{FF2B5EF4-FFF2-40B4-BE49-F238E27FC236}">
                <a16:creationId xmlns:a16="http://schemas.microsoft.com/office/drawing/2014/main" id="{DF5B461F-3556-405E-8269-CEA664486CD0}"/>
              </a:ext>
            </a:extLst>
          </p:cNvPr>
          <p:cNvPicPr>
            <a:picLocks noChangeAspect="1"/>
          </p:cNvPicPr>
          <p:nvPr userDrawn="1"/>
        </p:nvPicPr>
        <p:blipFill rotWithShape="1">
          <a:blip r:embed="rId2"/>
          <a:srcRect b="16950"/>
          <a:stretch/>
        </p:blipFill>
        <p:spPr>
          <a:xfrm rot="16200000">
            <a:off x="4347197" y="1048083"/>
            <a:ext cx="4373236" cy="5220368"/>
          </a:xfrm>
          <a:prstGeom prst="rect">
            <a:avLst/>
          </a:prstGeom>
          <a:ln w="3175">
            <a:miter lim="400000"/>
          </a:ln>
        </p:spPr>
      </p:pic>
      <p:sp>
        <p:nvSpPr>
          <p:cNvPr id="6" name="Textplatzhalter 6">
            <a:extLst>
              <a:ext uri="{FF2B5EF4-FFF2-40B4-BE49-F238E27FC236}">
                <a16:creationId xmlns:a16="http://schemas.microsoft.com/office/drawing/2014/main" id="{F90D6569-E5CC-4C16-87EF-7E442969110E}"/>
              </a:ext>
            </a:extLst>
          </p:cNvPr>
          <p:cNvSpPr>
            <a:spLocks noGrp="1"/>
          </p:cNvSpPr>
          <p:nvPr>
            <p:ph type="body" sz="quarter" idx="39" hasCustomPrompt="1"/>
          </p:nvPr>
        </p:nvSpPr>
        <p:spPr>
          <a:xfrm>
            <a:off x="418757" y="1787481"/>
            <a:ext cx="3144811" cy="91577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Body Level One…">
            <a:extLst>
              <a:ext uri="{FF2B5EF4-FFF2-40B4-BE49-F238E27FC236}">
                <a16:creationId xmlns:a16="http://schemas.microsoft.com/office/drawing/2014/main" id="{00BD4B32-CEB2-4DC9-A6E9-31CA4E244360}"/>
              </a:ext>
            </a:extLst>
          </p:cNvPr>
          <p:cNvSpPr txBox="1">
            <a:spLocks noGrp="1"/>
          </p:cNvSpPr>
          <p:nvPr>
            <p:ph type="body" sz="half" idx="1" hasCustomPrompt="1"/>
          </p:nvPr>
        </p:nvSpPr>
        <p:spPr>
          <a:xfrm>
            <a:off x="419857" y="3535078"/>
            <a:ext cx="3143711" cy="2644026"/>
          </a:xfrm>
          <a:prstGeom prst="rect">
            <a:avLst/>
          </a:prstGeom>
        </p:spPr>
        <p:txBody>
          <a:bodyPr lIns="64274" tIns="32137" rIns="64274" bIns="32137"/>
          <a:lstStyle>
            <a:lvl1pPr>
              <a:defRPr sz="1100"/>
            </a:lvl1pPr>
          </a:lstStyle>
          <a:p>
            <a:r>
              <a:rPr lang="de-DE" dirty="0"/>
              <a:t>Content</a:t>
            </a:r>
            <a:endParaRPr dirty="0"/>
          </a:p>
        </p:txBody>
      </p:sp>
      <p:sp>
        <p:nvSpPr>
          <p:cNvPr id="8" name="Textplatzhalter 2">
            <a:extLst>
              <a:ext uri="{FF2B5EF4-FFF2-40B4-BE49-F238E27FC236}">
                <a16:creationId xmlns:a16="http://schemas.microsoft.com/office/drawing/2014/main" id="{842EEE5C-EA90-4539-866C-38063E45EE5F}"/>
              </a:ext>
            </a:extLst>
          </p:cNvPr>
          <p:cNvSpPr>
            <a:spLocks noGrp="1"/>
          </p:cNvSpPr>
          <p:nvPr>
            <p:ph type="body" sz="quarter" idx="26" hasCustomPrompt="1"/>
          </p:nvPr>
        </p:nvSpPr>
        <p:spPr>
          <a:xfrm>
            <a:off x="418757" y="2754060"/>
            <a:ext cx="3144811"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9" name="Bildplatzhalter 18">
            <a:extLst>
              <a:ext uri="{FF2B5EF4-FFF2-40B4-BE49-F238E27FC236}">
                <a16:creationId xmlns:a16="http://schemas.microsoft.com/office/drawing/2014/main" id="{3B18DBBB-2D90-4FC1-942A-E264BE27666A}"/>
              </a:ext>
            </a:extLst>
          </p:cNvPr>
          <p:cNvSpPr>
            <a:spLocks noGrp="1"/>
          </p:cNvSpPr>
          <p:nvPr>
            <p:ph type="pic" sz="quarter" idx="40"/>
          </p:nvPr>
        </p:nvSpPr>
        <p:spPr>
          <a:xfrm>
            <a:off x="5114478" y="2158757"/>
            <a:ext cx="4029521" cy="3033861"/>
          </a:xfrm>
          <a:prstGeom prst="rect">
            <a:avLst/>
          </a:prstGeom>
        </p:spPr>
        <p:txBody>
          <a:bodyPr lIns="64274" tIns="32137" rIns="64274" bIns="32137"/>
          <a:lstStyle/>
          <a:p>
            <a:r>
              <a:rPr lang="en-US"/>
              <a:t>Click icon to add picture</a:t>
            </a:r>
            <a:endParaRPr lang="de-DE"/>
          </a:p>
        </p:txBody>
      </p:sp>
      <p:sp>
        <p:nvSpPr>
          <p:cNvPr id="10" name="Foliennummernplatzhalter 3">
            <a:extLst>
              <a:ext uri="{FF2B5EF4-FFF2-40B4-BE49-F238E27FC236}">
                <a16:creationId xmlns:a16="http://schemas.microsoft.com/office/drawing/2014/main" id="{C3A64D45-F237-48AB-80C9-33810241D99B}"/>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1" name="Foliennummernplatzhalter 3">
            <a:extLst>
              <a:ext uri="{FF2B5EF4-FFF2-40B4-BE49-F238E27FC236}">
                <a16:creationId xmlns:a16="http://schemas.microsoft.com/office/drawing/2014/main" id="{CD856E80-C059-406D-B0A7-990C6F0FD196}"/>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426107071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574040E-00A0-4BD4-9042-BC9D1150A15D}"/>
              </a:ext>
            </a:extLst>
          </p:cNvPr>
          <p:cNvSpPr/>
          <p:nvPr userDrawn="1"/>
        </p:nvSpPr>
        <p:spPr>
          <a:xfrm>
            <a:off x="4117568" y="6"/>
            <a:ext cx="5026432" cy="6857999"/>
          </a:xfrm>
          <a:prstGeom prst="rect">
            <a:avLst/>
          </a:prstGeom>
          <a:solidFill>
            <a:srgbClr val="4D5154">
              <a:alpha val="40708"/>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B514ADF9-FD77-42BE-AB17-03597BD664C7}"/>
              </a:ext>
            </a:extLst>
          </p:cNvPr>
          <p:cNvSpPr>
            <a:spLocks noGrp="1"/>
          </p:cNvSpPr>
          <p:nvPr>
            <p:ph type="body" sz="quarter" idx="39" hasCustomPrompt="1"/>
          </p:nvPr>
        </p:nvSpPr>
        <p:spPr>
          <a:xfrm>
            <a:off x="418757" y="1787481"/>
            <a:ext cx="3144811" cy="91577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6" name="Body Level One…">
            <a:extLst>
              <a:ext uri="{FF2B5EF4-FFF2-40B4-BE49-F238E27FC236}">
                <a16:creationId xmlns:a16="http://schemas.microsoft.com/office/drawing/2014/main" id="{AFEDE184-0E31-4D4C-9C11-BF4A5F85704B}"/>
              </a:ext>
            </a:extLst>
          </p:cNvPr>
          <p:cNvSpPr txBox="1">
            <a:spLocks noGrp="1"/>
          </p:cNvSpPr>
          <p:nvPr>
            <p:ph type="body" sz="half" idx="1" hasCustomPrompt="1"/>
          </p:nvPr>
        </p:nvSpPr>
        <p:spPr>
          <a:xfrm>
            <a:off x="419857" y="3535078"/>
            <a:ext cx="3143711" cy="2644027"/>
          </a:xfrm>
          <a:prstGeom prst="rect">
            <a:avLst/>
          </a:prstGeom>
        </p:spPr>
        <p:txBody>
          <a:bodyPr lIns="64274" tIns="32137" rIns="64274" bIns="32137"/>
          <a:lstStyle>
            <a:lvl1pPr>
              <a:defRPr sz="1100"/>
            </a:lvl1pPr>
          </a:lstStyle>
          <a:p>
            <a:r>
              <a:rPr lang="de-DE" dirty="0"/>
              <a:t>Content</a:t>
            </a:r>
            <a:endParaRPr dirty="0"/>
          </a:p>
        </p:txBody>
      </p:sp>
      <p:sp>
        <p:nvSpPr>
          <p:cNvPr id="7" name="Textplatzhalter 2">
            <a:extLst>
              <a:ext uri="{FF2B5EF4-FFF2-40B4-BE49-F238E27FC236}">
                <a16:creationId xmlns:a16="http://schemas.microsoft.com/office/drawing/2014/main" id="{2ACBAC7F-71E9-47F6-9BD6-95760CDE7FE5}"/>
              </a:ext>
            </a:extLst>
          </p:cNvPr>
          <p:cNvSpPr>
            <a:spLocks noGrp="1"/>
          </p:cNvSpPr>
          <p:nvPr>
            <p:ph type="body" sz="quarter" idx="26" hasCustomPrompt="1"/>
          </p:nvPr>
        </p:nvSpPr>
        <p:spPr>
          <a:xfrm>
            <a:off x="418757" y="2754060"/>
            <a:ext cx="3144811"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pic>
        <p:nvPicPr>
          <p:cNvPr id="8" name="Grafik 7">
            <a:extLst>
              <a:ext uri="{FF2B5EF4-FFF2-40B4-BE49-F238E27FC236}">
                <a16:creationId xmlns:a16="http://schemas.microsoft.com/office/drawing/2014/main" id="{FC1E1994-7E5F-4C0D-83E6-690802B29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6445" y="2028271"/>
            <a:ext cx="4866172" cy="2801460"/>
          </a:xfrm>
          <a:prstGeom prst="rect">
            <a:avLst/>
          </a:prstGeom>
        </p:spPr>
      </p:pic>
      <p:sp>
        <p:nvSpPr>
          <p:cNvPr id="9" name="Image">
            <a:extLst>
              <a:ext uri="{FF2B5EF4-FFF2-40B4-BE49-F238E27FC236}">
                <a16:creationId xmlns:a16="http://schemas.microsoft.com/office/drawing/2014/main" id="{4CACD690-E442-43BC-AFB5-37D72AFE7B63}"/>
              </a:ext>
            </a:extLst>
          </p:cNvPr>
          <p:cNvSpPr>
            <a:spLocks noGrp="1"/>
          </p:cNvSpPr>
          <p:nvPr>
            <p:ph type="pic" sz="quarter" idx="14"/>
          </p:nvPr>
        </p:nvSpPr>
        <p:spPr>
          <a:xfrm>
            <a:off x="4763345" y="2189847"/>
            <a:ext cx="3703460" cy="2319351"/>
          </a:xfrm>
          <a:prstGeom prst="rect">
            <a:avLst/>
          </a:prstGeom>
        </p:spPr>
        <p:txBody>
          <a:bodyPr lIns="64274" tIns="32137" rIns="64274" bIns="32137">
            <a:noAutofit/>
          </a:bodyPr>
          <a:lstStyle/>
          <a:p>
            <a:r>
              <a:rPr lang="en-US"/>
              <a:t>Click icon to add picture</a:t>
            </a:r>
            <a:endParaRPr/>
          </a:p>
        </p:txBody>
      </p:sp>
      <p:sp>
        <p:nvSpPr>
          <p:cNvPr id="10" name="Foliennummernplatzhalter 3">
            <a:extLst>
              <a:ext uri="{FF2B5EF4-FFF2-40B4-BE49-F238E27FC236}">
                <a16:creationId xmlns:a16="http://schemas.microsoft.com/office/drawing/2014/main" id="{7201CB66-B18D-4B38-B98F-C6EF0197C7BD}"/>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1" name="Foliennummernplatzhalter 3">
            <a:extLst>
              <a:ext uri="{FF2B5EF4-FFF2-40B4-BE49-F238E27FC236}">
                <a16:creationId xmlns:a16="http://schemas.microsoft.com/office/drawing/2014/main" id="{55272C1C-68A5-4072-8D7B-416278E80ECC}"/>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32934045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72AF833A-C458-421E-953E-B6CD3AB821DE}"/>
              </a:ext>
            </a:extLst>
          </p:cNvPr>
          <p:cNvSpPr/>
          <p:nvPr userDrawn="1"/>
        </p:nvSpPr>
        <p:spPr>
          <a:xfrm flipV="1">
            <a:off x="4572005" y="2891139"/>
            <a:ext cx="1" cy="1075724"/>
          </a:xfrm>
          <a:prstGeom prst="line">
            <a:avLst/>
          </a:prstGeom>
          <a:ln w="127000">
            <a:solidFill>
              <a:srgbClr val="EFA636"/>
            </a:solidFill>
            <a:miter/>
          </a:ln>
        </p:spPr>
        <p:txBody>
          <a:bodyPr lIns="17139" tIns="17139" rIns="17139" bIns="17139"/>
          <a:lstStyle/>
          <a:p>
            <a:pPr defTabSz="457066" fontAlgn="auto" hangingPunct="0">
              <a:spcBef>
                <a:spcPts val="0"/>
              </a:spcBef>
              <a:spcAft>
                <a:spcPts val="0"/>
              </a:spcAft>
              <a:defRPr sz="1200" spc="0">
                <a:solidFill>
                  <a:srgbClr val="7F7F7F"/>
                </a:solidFill>
                <a:latin typeface="Gotham"/>
                <a:ea typeface="Gotham"/>
                <a:cs typeface="Gotham"/>
                <a:sym typeface="Gotham"/>
              </a:defRPr>
            </a:pPr>
            <a:endParaRPr sz="1200" kern="0">
              <a:solidFill>
                <a:srgbClr val="7F7F7F"/>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5244E03F-5E35-458B-9A4F-5BC3EA8DDBC7}"/>
              </a:ext>
            </a:extLst>
          </p:cNvPr>
          <p:cNvSpPr>
            <a:spLocks noGrp="1"/>
          </p:cNvSpPr>
          <p:nvPr>
            <p:ph type="body" sz="quarter" idx="38" hasCustomPrompt="1"/>
          </p:nvPr>
        </p:nvSpPr>
        <p:spPr>
          <a:xfrm>
            <a:off x="413808" y="1211462"/>
            <a:ext cx="3879397" cy="4435078"/>
          </a:xfrm>
          <a:prstGeom prst="rect">
            <a:avLst/>
          </a:prstGeom>
        </p:spPr>
        <p:txBody>
          <a:bodyPr lIns="64274" tIns="32137" rIns="64274" bIns="32137" anchor="ctr">
            <a:noAutofit/>
          </a:bodyPr>
          <a:lstStyle>
            <a:lvl1pPr algn="r">
              <a:lnSpc>
                <a:spcPct val="100000"/>
              </a:lnSpc>
              <a:defRPr sz="2800" b="1">
                <a:solidFill>
                  <a:schemeClr val="tx2"/>
                </a:solidFill>
              </a:defRPr>
            </a:lvl1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6" name="Textplatzhalter 2">
            <a:extLst>
              <a:ext uri="{FF2B5EF4-FFF2-40B4-BE49-F238E27FC236}">
                <a16:creationId xmlns:a16="http://schemas.microsoft.com/office/drawing/2014/main" id="{E30269EB-B8C7-4E75-BC36-A35DD981356A}"/>
              </a:ext>
            </a:extLst>
          </p:cNvPr>
          <p:cNvSpPr>
            <a:spLocks noGrp="1"/>
          </p:cNvSpPr>
          <p:nvPr>
            <p:ph type="body" sz="quarter" idx="26" hasCustomPrompt="1"/>
          </p:nvPr>
        </p:nvSpPr>
        <p:spPr>
          <a:xfrm>
            <a:off x="4850806" y="1211462"/>
            <a:ext cx="3810075" cy="4435078"/>
          </a:xfrm>
          <a:prstGeom prst="rect">
            <a:avLst/>
          </a:prstGeom>
        </p:spPr>
        <p:txBody>
          <a:bodyPr lIns="64274" tIns="32137" rIns="64274" bIns="32137" anchor="ctr">
            <a:noAutofit/>
          </a:bodyPr>
          <a:lstStyle>
            <a:lvl1pPr>
              <a:defRPr sz="1400" b="1">
                <a:solidFill>
                  <a:schemeClr val="tx2"/>
                </a:solidFill>
              </a:defRPr>
            </a:lvl1pPr>
          </a:lstStyle>
          <a:p>
            <a:pPr lvl="0"/>
            <a:r>
              <a:rPr lang="de-DE" dirty="0"/>
              <a:t>Name </a:t>
            </a:r>
            <a:r>
              <a:rPr lang="de-DE" dirty="0" err="1"/>
              <a:t>of</a:t>
            </a:r>
            <a:r>
              <a:rPr lang="de-DE" dirty="0"/>
              <a:t> </a:t>
            </a:r>
            <a:r>
              <a:rPr lang="de-DE" dirty="0" err="1"/>
              <a:t>presenter</a:t>
            </a:r>
            <a:endParaRPr lang="de-DE" dirty="0"/>
          </a:p>
        </p:txBody>
      </p:sp>
      <p:sp>
        <p:nvSpPr>
          <p:cNvPr id="7" name="Foliennummernplatzhalter 3">
            <a:extLst>
              <a:ext uri="{FF2B5EF4-FFF2-40B4-BE49-F238E27FC236}">
                <a16:creationId xmlns:a16="http://schemas.microsoft.com/office/drawing/2014/main" id="{E90EB525-49E4-4C1E-8ADF-950165D2D248}"/>
              </a:ext>
            </a:extLst>
          </p:cNvPr>
          <p:cNvSpPr txBox="1">
            <a:spLocks/>
          </p:cNvSpPr>
          <p:nvPr userDrawn="1"/>
        </p:nvSpPr>
        <p:spPr>
          <a:xfrm>
            <a:off x="417662"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13577785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23763" y="1481217"/>
            <a:ext cx="7074259" cy="1923181"/>
          </a:xfrm>
          <a:prstGeom prst="rect">
            <a:avLst/>
          </a:prstGeom>
        </p:spPr>
        <p:txBody>
          <a:bodyPr lIns="102358" tIns="51179" rIns="102358" bIns="51179"/>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8"/>
          <p:cNvSpPr>
            <a:spLocks noGrp="1" noChangeArrowheads="1"/>
          </p:cNvSpPr>
          <p:nvPr>
            <p:ph type="sldNum" sz="quarter" idx="10"/>
          </p:nvPr>
        </p:nvSpPr>
        <p:spPr>
          <a:xfrm>
            <a:off x="8594854" y="6482477"/>
            <a:ext cx="157067" cy="205121"/>
          </a:xfrm>
          <a:prstGeom prst="rect">
            <a:avLst/>
          </a:prstGeom>
          <a:ln/>
        </p:spPr>
        <p:txBody>
          <a:bodyPr lIns="102358" tIns="51179" rIns="102358" bIns="51179"/>
          <a:lstStyle>
            <a:lvl1pPr>
              <a:defRPr/>
            </a:lvl1pPr>
          </a:lstStyle>
          <a:p>
            <a:pPr defTabSz="902933" fontAlgn="auto" hangingPunct="0">
              <a:lnSpc>
                <a:spcPct val="140000"/>
              </a:lnSpc>
              <a:spcBef>
                <a:spcPts val="0"/>
              </a:spcBef>
              <a:spcAft>
                <a:spcPts val="0"/>
              </a:spcAft>
              <a:defRPr/>
            </a:pPr>
            <a:fld id="{0225714D-62BA-4441-8359-4FF6D326A1DF}" type="slidenum">
              <a:rPr lang="de-DE" sz="1000" kern="0" spc="11" smtClean="0">
                <a:solidFill>
                  <a:srgbClr val="4D5154"/>
                </a:solidFill>
                <a:latin typeface="Verdana"/>
                <a:cs typeface="Verdana"/>
                <a:sym typeface="Verdana"/>
              </a:rPr>
              <a:pPr defTabSz="902933" fontAlgn="auto" hangingPunct="0">
                <a:lnSpc>
                  <a:spcPct val="140000"/>
                </a:lnSpc>
                <a:spcBef>
                  <a:spcPts val="0"/>
                </a:spcBef>
                <a:spcAft>
                  <a:spcPts val="0"/>
                </a:spcAft>
                <a:defRPr/>
              </a:pPr>
              <a:t>‹#›</a:t>
            </a:fld>
            <a:endParaRPr lang="de-DE" sz="1000" kern="0" spc="11">
              <a:solidFill>
                <a:srgbClr val="4D5154"/>
              </a:solidFill>
              <a:latin typeface="Verdana"/>
              <a:cs typeface="Verdana"/>
              <a:sym typeface="Verdana"/>
            </a:endParaRPr>
          </a:p>
        </p:txBody>
      </p:sp>
      <p:sp>
        <p:nvSpPr>
          <p:cNvPr id="5" name="Titel 4"/>
          <p:cNvSpPr>
            <a:spLocks noGrp="1"/>
          </p:cNvSpPr>
          <p:nvPr>
            <p:ph type="title"/>
          </p:nvPr>
        </p:nvSpPr>
        <p:spPr>
          <a:xfrm>
            <a:off x="1041220" y="449342"/>
            <a:ext cx="7074259" cy="492291"/>
          </a:xfrm>
          <a:prstGeom prst="rect">
            <a:avLst/>
          </a:prstGeom>
        </p:spPr>
        <p:txBody>
          <a:bodyPr lIns="102358" tIns="51179" rIns="102358" bIns="51179"/>
          <a:lstStyle/>
          <a:p>
            <a:r>
              <a:rPr lang="de-DE"/>
              <a:t>Titelmasterformat durch Klicken bearbeiten</a:t>
            </a:r>
          </a:p>
        </p:txBody>
      </p:sp>
    </p:spTree>
    <p:extLst>
      <p:ext uri="{BB962C8B-B14F-4D97-AF65-F5344CB8AC3E}">
        <p14:creationId xmlns:p14="http://schemas.microsoft.com/office/powerpoint/2010/main" val="112945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light">
    <p:spTree>
      <p:nvGrpSpPr>
        <p:cNvPr id="1" name=""/>
        <p:cNvGrpSpPr/>
        <p:nvPr/>
      </p:nvGrpSpPr>
      <p:grpSpPr>
        <a:xfrm>
          <a:off x="0" y="0"/>
          <a:ext cx="0" cy="0"/>
          <a:chOff x="0" y="0"/>
          <a:chExt cx="0" cy="0"/>
        </a:xfrm>
      </p:grpSpPr>
      <p:pic>
        <p:nvPicPr>
          <p:cNvPr id="4" name="Metronom_logo_black_yellow.pdf" descr="Metronom_logo_black_yellow.pdf">
            <a:extLst>
              <a:ext uri="{FF2B5EF4-FFF2-40B4-BE49-F238E27FC236}">
                <a16:creationId xmlns:a16="http://schemas.microsoft.com/office/drawing/2014/main" id="{C9BC090D-C12A-4D83-89C0-6DDFBE89A089}"/>
              </a:ext>
            </a:extLst>
          </p:cNvPr>
          <p:cNvPicPr>
            <a:picLocks noChangeAspect="1"/>
          </p:cNvPicPr>
          <p:nvPr userDrawn="1"/>
        </p:nvPicPr>
        <p:blipFill>
          <a:blip r:embed="rId2"/>
          <a:stretch>
            <a:fillRect/>
          </a:stretch>
        </p:blipFill>
        <p:spPr>
          <a:xfrm>
            <a:off x="2699439" y="3072668"/>
            <a:ext cx="3745133" cy="712666"/>
          </a:xfrm>
          <a:prstGeom prst="rect">
            <a:avLst/>
          </a:prstGeom>
          <a:ln w="3175">
            <a:miter lim="400000"/>
          </a:ln>
        </p:spPr>
      </p:pic>
      <p:sp>
        <p:nvSpPr>
          <p:cNvPr id="7" name="Foliennummernplatzhalter 3">
            <a:extLst>
              <a:ext uri="{FF2B5EF4-FFF2-40B4-BE49-F238E27FC236}">
                <a16:creationId xmlns:a16="http://schemas.microsoft.com/office/drawing/2014/main" id="{115B71B4-51D1-4B0F-B1A0-B342B597F818}"/>
              </a:ext>
            </a:extLst>
          </p:cNvPr>
          <p:cNvSpPr txBox="1">
            <a:spLocks/>
          </p:cNvSpPr>
          <p:nvPr userDrawn="1"/>
        </p:nvSpPr>
        <p:spPr>
          <a:xfrm>
            <a:off x="417662"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129493087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5"/>
            <a:ext cx="2133600" cy="365125"/>
          </a:xfrm>
          <a:prstGeom prst="rect">
            <a:avLst/>
          </a:prstGeom>
        </p:spPr>
        <p:txBody>
          <a:bodyPr lIns="91416" tIns="45709" rIns="91416" bIns="45709"/>
          <a:lstStyle/>
          <a:p>
            <a:fld id="{3996CDDE-70A1-428B-BD70-B439B0D6D777}" type="datetimeFigureOut">
              <a:rPr lang="de-DE" smtClean="0"/>
              <a:t>21.08.22</a:t>
            </a:fld>
            <a:endParaRPr lang="de-DE"/>
          </a:p>
        </p:txBody>
      </p:sp>
      <p:sp>
        <p:nvSpPr>
          <p:cNvPr id="3" name="Fußzeilenplatzhalter 2"/>
          <p:cNvSpPr>
            <a:spLocks noGrp="1"/>
          </p:cNvSpPr>
          <p:nvPr>
            <p:ph type="ftr" sz="quarter" idx="11"/>
          </p:nvPr>
        </p:nvSpPr>
        <p:spPr>
          <a:xfrm>
            <a:off x="3124201" y="6356355"/>
            <a:ext cx="2895600" cy="365125"/>
          </a:xfrm>
          <a:prstGeom prst="rect">
            <a:avLst/>
          </a:prstGeom>
        </p:spPr>
        <p:txBody>
          <a:bodyPr lIns="91416" tIns="45709" rIns="91416" bIns="45709"/>
          <a:lstStyle/>
          <a:p>
            <a:endParaRPr lang="de-DE"/>
          </a:p>
        </p:txBody>
      </p:sp>
      <p:sp>
        <p:nvSpPr>
          <p:cNvPr id="4" name="Foliennummernplatzhalter 3"/>
          <p:cNvSpPr>
            <a:spLocks noGrp="1"/>
          </p:cNvSpPr>
          <p:nvPr>
            <p:ph type="sldNum" sz="quarter" idx="12"/>
          </p:nvPr>
        </p:nvSpPr>
        <p:spPr>
          <a:xfrm>
            <a:off x="6553200" y="6356355"/>
            <a:ext cx="2133600" cy="365125"/>
          </a:xfrm>
          <a:prstGeom prst="rect">
            <a:avLst/>
          </a:prstGeom>
        </p:spPr>
        <p:txBody>
          <a:bodyPr lIns="91416" tIns="45709" rIns="91416" bIns="45709"/>
          <a:lstStyle/>
          <a:p>
            <a:fld id="{3854B1B8-F7C6-4571-B3AA-0CA77BF45096}" type="slidenum">
              <a:rPr lang="de-DE" smtClean="0"/>
              <a:t>‹#›</a:t>
            </a:fld>
            <a:endParaRPr lang="de-DE"/>
          </a:p>
        </p:txBody>
      </p:sp>
    </p:spTree>
    <p:extLst>
      <p:ext uri="{BB962C8B-B14F-4D97-AF65-F5344CB8AC3E}">
        <p14:creationId xmlns:p14="http://schemas.microsoft.com/office/powerpoint/2010/main" val="3596104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lIns="91416" tIns="45709" rIns="91416" bIns="45709"/>
          <a:lstStyle/>
          <a:p>
            <a:r>
              <a:rPr lang="de-DE"/>
              <a:t>Titelmasterformat durch Klicken bearbeiten</a:t>
            </a:r>
          </a:p>
        </p:txBody>
      </p:sp>
      <p:sp>
        <p:nvSpPr>
          <p:cNvPr id="3" name="Inhaltsplatzhalter 2"/>
          <p:cNvSpPr>
            <a:spLocks noGrp="1"/>
          </p:cNvSpPr>
          <p:nvPr>
            <p:ph sz="half" idx="1"/>
          </p:nvPr>
        </p:nvSpPr>
        <p:spPr>
          <a:xfrm>
            <a:off x="457200" y="1600205"/>
            <a:ext cx="4038600" cy="4525963"/>
          </a:xfrm>
          <a:prstGeom prst="rect">
            <a:avLst/>
          </a:prstGeom>
        </p:spPr>
        <p:txBody>
          <a:bodyPr lIns="91416" tIns="45709" rIns="91416"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5"/>
            <a:ext cx="4038600" cy="4525963"/>
          </a:xfrm>
          <a:prstGeom prst="rect">
            <a:avLst/>
          </a:prstGeom>
        </p:spPr>
        <p:txBody>
          <a:bodyPr lIns="91416" tIns="45709" rIns="91416"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5"/>
            <a:ext cx="2133600" cy="365125"/>
          </a:xfrm>
          <a:prstGeom prst="rect">
            <a:avLst/>
          </a:prstGeom>
        </p:spPr>
        <p:txBody>
          <a:bodyPr lIns="91416" tIns="45709" rIns="91416" bIns="45709"/>
          <a:lstStyle/>
          <a:p>
            <a:fld id="{3996CDDE-70A1-428B-BD70-B439B0D6D777}" type="datetimeFigureOut">
              <a:rPr lang="de-DE" smtClean="0"/>
              <a:t>21.08.22</a:t>
            </a:fld>
            <a:endParaRPr lang="de-DE"/>
          </a:p>
        </p:txBody>
      </p:sp>
      <p:sp>
        <p:nvSpPr>
          <p:cNvPr id="6" name="Fußzeilenplatzhalter 5"/>
          <p:cNvSpPr>
            <a:spLocks noGrp="1"/>
          </p:cNvSpPr>
          <p:nvPr>
            <p:ph type="ftr" sz="quarter" idx="11"/>
          </p:nvPr>
        </p:nvSpPr>
        <p:spPr>
          <a:xfrm>
            <a:off x="3124201" y="6356355"/>
            <a:ext cx="2895600" cy="365125"/>
          </a:xfrm>
          <a:prstGeom prst="rect">
            <a:avLst/>
          </a:prstGeom>
        </p:spPr>
        <p:txBody>
          <a:bodyPr lIns="91416" tIns="45709" rIns="91416" bIns="45709"/>
          <a:lstStyle/>
          <a:p>
            <a:endParaRPr lang="de-DE"/>
          </a:p>
        </p:txBody>
      </p:sp>
      <p:sp>
        <p:nvSpPr>
          <p:cNvPr id="7" name="Foliennummernplatzhalter 6"/>
          <p:cNvSpPr>
            <a:spLocks noGrp="1"/>
          </p:cNvSpPr>
          <p:nvPr>
            <p:ph type="sldNum" sz="quarter" idx="12"/>
          </p:nvPr>
        </p:nvSpPr>
        <p:spPr>
          <a:xfrm>
            <a:off x="6553200" y="6356355"/>
            <a:ext cx="2133600" cy="365125"/>
          </a:xfrm>
          <a:prstGeom prst="rect">
            <a:avLst/>
          </a:prstGeom>
        </p:spPr>
        <p:txBody>
          <a:bodyPr lIns="91416" tIns="45709" rIns="91416" bIns="45709"/>
          <a:lstStyle/>
          <a:p>
            <a:fld id="{3854B1B8-F7C6-4571-B3AA-0CA77BF45096}" type="slidenum">
              <a:rPr lang="de-DE" smtClean="0"/>
              <a:t>‹#›</a:t>
            </a:fld>
            <a:endParaRPr lang="de-DE"/>
          </a:p>
        </p:txBody>
      </p:sp>
    </p:spTree>
    <p:extLst>
      <p:ext uri="{BB962C8B-B14F-4D97-AF65-F5344CB8AC3E}">
        <p14:creationId xmlns:p14="http://schemas.microsoft.com/office/powerpoint/2010/main" val="213586453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CE28C328-63C7-4AD2-94C0-F8136825847C}"/>
              </a:ext>
            </a:extLst>
          </p:cNvPr>
          <p:cNvSpPr/>
          <p:nvPr userDrawn="1"/>
        </p:nvSpPr>
        <p:spPr>
          <a:xfrm flipV="1">
            <a:off x="4572005" y="2891139"/>
            <a:ext cx="1" cy="1075724"/>
          </a:xfrm>
          <a:prstGeom prst="line">
            <a:avLst/>
          </a:prstGeom>
          <a:ln w="127000">
            <a:solidFill>
              <a:srgbClr val="EFA636"/>
            </a:solidFill>
            <a:miter/>
          </a:ln>
        </p:spPr>
        <p:txBody>
          <a:bodyPr lIns="17139" tIns="17139" rIns="17139" bIns="17139"/>
          <a:lstStyle/>
          <a:p>
            <a:pPr defTabSz="457066" fontAlgn="auto" hangingPunct="0">
              <a:spcBef>
                <a:spcPts val="0"/>
              </a:spcBef>
              <a:spcAft>
                <a:spcPts val="0"/>
              </a:spcAft>
              <a:defRPr sz="1200" spc="0">
                <a:solidFill>
                  <a:srgbClr val="7F7F7F"/>
                </a:solidFill>
                <a:latin typeface="Gotham"/>
                <a:ea typeface="Gotham"/>
                <a:cs typeface="Gotham"/>
                <a:sym typeface="Gotham"/>
              </a:defRPr>
            </a:pPr>
            <a:endParaRPr sz="1200" kern="0" dirty="0">
              <a:solidFill>
                <a:srgbClr val="7F7F7F"/>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7B6F1AC4-133D-48C2-AD23-3D9416B45F4E}"/>
              </a:ext>
            </a:extLst>
          </p:cNvPr>
          <p:cNvSpPr>
            <a:spLocks noGrp="1"/>
          </p:cNvSpPr>
          <p:nvPr>
            <p:ph type="body" sz="quarter" idx="38" hasCustomPrompt="1"/>
          </p:nvPr>
        </p:nvSpPr>
        <p:spPr>
          <a:xfrm>
            <a:off x="413808" y="1211462"/>
            <a:ext cx="3879397" cy="4435078"/>
          </a:xfrm>
          <a:prstGeom prst="rect">
            <a:avLst/>
          </a:prstGeom>
        </p:spPr>
        <p:txBody>
          <a:bodyPr lIns="64274" tIns="32137" rIns="64274" bIns="32137" anchor="ctr">
            <a:noAutofit/>
          </a:bodyPr>
          <a:lstStyle>
            <a:lvl1pPr algn="r">
              <a:lnSpc>
                <a:spcPct val="100000"/>
              </a:lnSpc>
              <a:defRPr sz="2800" b="1">
                <a:solidFill>
                  <a:schemeClr val="tx2"/>
                </a:solidFill>
              </a:defRPr>
            </a:lvl1pPr>
          </a:lstStyle>
          <a:p>
            <a:pPr lvl="0"/>
            <a:r>
              <a:rPr lang="de-DE" dirty="0"/>
              <a:t>Title </a:t>
            </a:r>
            <a:r>
              <a:rPr lang="de-DE" dirty="0" err="1"/>
              <a:t>of</a:t>
            </a:r>
            <a:br>
              <a:rPr lang="de-DE" dirty="0"/>
            </a:br>
            <a:r>
              <a:rPr lang="de-DE" dirty="0" err="1"/>
              <a:t>presentation</a:t>
            </a:r>
            <a:endParaRPr lang="de-DE" dirty="0"/>
          </a:p>
        </p:txBody>
      </p:sp>
      <p:sp>
        <p:nvSpPr>
          <p:cNvPr id="6" name="Textplatzhalter 2">
            <a:extLst>
              <a:ext uri="{FF2B5EF4-FFF2-40B4-BE49-F238E27FC236}">
                <a16:creationId xmlns:a16="http://schemas.microsoft.com/office/drawing/2014/main" id="{5F6C6932-41FC-4E3B-A6D4-1E055C506465}"/>
              </a:ext>
            </a:extLst>
          </p:cNvPr>
          <p:cNvSpPr>
            <a:spLocks noGrp="1"/>
          </p:cNvSpPr>
          <p:nvPr>
            <p:ph type="body" sz="quarter" idx="26" hasCustomPrompt="1"/>
          </p:nvPr>
        </p:nvSpPr>
        <p:spPr>
          <a:xfrm>
            <a:off x="4850806" y="3010310"/>
            <a:ext cx="3810075" cy="418691"/>
          </a:xfrm>
          <a:prstGeom prst="rect">
            <a:avLst/>
          </a:prstGeom>
        </p:spPr>
        <p:txBody>
          <a:bodyPr lIns="64274" tIns="32137" rIns="64274" bIns="32137">
            <a:noAutofit/>
          </a:bodyPr>
          <a:lstStyle>
            <a:lvl1pPr>
              <a:defRPr sz="1500" b="1">
                <a:solidFill>
                  <a:schemeClr val="tx2"/>
                </a:solidFill>
              </a:defRPr>
            </a:lvl1pPr>
          </a:lstStyle>
          <a:p>
            <a:pPr lvl="0"/>
            <a:r>
              <a:rPr lang="de-DE" dirty="0"/>
              <a:t>DD|MM|YYYY</a:t>
            </a:r>
          </a:p>
        </p:txBody>
      </p:sp>
      <p:sp>
        <p:nvSpPr>
          <p:cNvPr id="7" name="Textplatzhalter 2">
            <a:extLst>
              <a:ext uri="{FF2B5EF4-FFF2-40B4-BE49-F238E27FC236}">
                <a16:creationId xmlns:a16="http://schemas.microsoft.com/office/drawing/2014/main" id="{DC213691-3B02-4FAB-8E70-C8B3B730BF97}"/>
              </a:ext>
            </a:extLst>
          </p:cNvPr>
          <p:cNvSpPr>
            <a:spLocks noGrp="1"/>
          </p:cNvSpPr>
          <p:nvPr>
            <p:ph type="body" sz="quarter" idx="39" hasCustomPrompt="1"/>
          </p:nvPr>
        </p:nvSpPr>
        <p:spPr>
          <a:xfrm>
            <a:off x="4850802" y="3429002"/>
            <a:ext cx="3810073" cy="418691"/>
          </a:xfrm>
          <a:prstGeom prst="rect">
            <a:avLst/>
          </a:prstGeom>
        </p:spPr>
        <p:txBody>
          <a:bodyPr lIns="64274" tIns="32137" rIns="64274" bIns="32137">
            <a:noAutofit/>
          </a:bodyPr>
          <a:lstStyle>
            <a:lvl1pPr>
              <a:defRPr sz="1500" b="1">
                <a:solidFill>
                  <a:schemeClr val="tx2"/>
                </a:solidFill>
              </a:defRPr>
            </a:lvl1pPr>
          </a:lstStyle>
          <a:p>
            <a:pPr lvl="0"/>
            <a:r>
              <a:rPr lang="de-DE" dirty="0"/>
              <a:t>Location</a:t>
            </a:r>
          </a:p>
        </p:txBody>
      </p:sp>
    </p:spTree>
    <p:extLst>
      <p:ext uri="{BB962C8B-B14F-4D97-AF65-F5344CB8AC3E}">
        <p14:creationId xmlns:p14="http://schemas.microsoft.com/office/powerpoint/2010/main" val="216356779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 dar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B814D256-7FE2-4BFB-9F79-97CDC5AD6067}"/>
              </a:ext>
            </a:extLst>
          </p:cNvPr>
          <p:cNvSpPr/>
          <p:nvPr userDrawn="1"/>
        </p:nvSpPr>
        <p:spPr>
          <a:xfrm>
            <a:off x="0" y="0"/>
            <a:ext cx="9144000" cy="6858000"/>
          </a:xfrm>
          <a:prstGeom prst="rect">
            <a:avLst/>
          </a:prstGeom>
          <a:solidFill>
            <a:srgbClr val="4D5154"/>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pic>
        <p:nvPicPr>
          <p:cNvPr id="5" name="Metronom_logo_white_yellow.pdf" descr="Metronom_logo_white_yellow.pdf">
            <a:extLst>
              <a:ext uri="{FF2B5EF4-FFF2-40B4-BE49-F238E27FC236}">
                <a16:creationId xmlns:a16="http://schemas.microsoft.com/office/drawing/2014/main" id="{ABA82323-42E7-46AA-81CC-5F5B42F42811}"/>
              </a:ext>
            </a:extLst>
          </p:cNvPr>
          <p:cNvPicPr>
            <a:picLocks noChangeAspect="1"/>
          </p:cNvPicPr>
          <p:nvPr userDrawn="1"/>
        </p:nvPicPr>
        <p:blipFill>
          <a:blip r:embed="rId2"/>
          <a:stretch>
            <a:fillRect/>
          </a:stretch>
        </p:blipFill>
        <p:spPr>
          <a:xfrm>
            <a:off x="2699434" y="3072668"/>
            <a:ext cx="3745134" cy="712666"/>
          </a:xfrm>
          <a:prstGeom prst="rect">
            <a:avLst/>
          </a:prstGeom>
          <a:ln w="3175">
            <a:miter lim="400000"/>
          </a:ln>
        </p:spPr>
      </p:pic>
    </p:spTree>
    <p:extLst>
      <p:ext uri="{BB962C8B-B14F-4D97-AF65-F5344CB8AC3E}">
        <p14:creationId xmlns:p14="http://schemas.microsoft.com/office/powerpoint/2010/main" val="79963650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light">
    <p:spTree>
      <p:nvGrpSpPr>
        <p:cNvPr id="1" name=""/>
        <p:cNvGrpSpPr/>
        <p:nvPr/>
      </p:nvGrpSpPr>
      <p:grpSpPr>
        <a:xfrm>
          <a:off x="0" y="0"/>
          <a:ext cx="0" cy="0"/>
          <a:chOff x="0" y="0"/>
          <a:chExt cx="0" cy="0"/>
        </a:xfrm>
      </p:grpSpPr>
      <p:pic>
        <p:nvPicPr>
          <p:cNvPr id="4" name="Metronom_logo_black_yellow.pdf" descr="Metronom_logo_black_yellow.pdf">
            <a:extLst>
              <a:ext uri="{FF2B5EF4-FFF2-40B4-BE49-F238E27FC236}">
                <a16:creationId xmlns:a16="http://schemas.microsoft.com/office/drawing/2014/main" id="{C9BC090D-C12A-4D83-89C0-6DDFBE89A089}"/>
              </a:ext>
            </a:extLst>
          </p:cNvPr>
          <p:cNvPicPr>
            <a:picLocks noChangeAspect="1"/>
          </p:cNvPicPr>
          <p:nvPr userDrawn="1"/>
        </p:nvPicPr>
        <p:blipFill>
          <a:blip r:embed="rId2"/>
          <a:stretch>
            <a:fillRect/>
          </a:stretch>
        </p:blipFill>
        <p:spPr>
          <a:xfrm>
            <a:off x="2699439" y="3072668"/>
            <a:ext cx="3745133" cy="712666"/>
          </a:xfrm>
          <a:prstGeom prst="rect">
            <a:avLst/>
          </a:prstGeom>
          <a:ln w="3175">
            <a:miter lim="400000"/>
          </a:ln>
        </p:spPr>
      </p:pic>
      <p:sp>
        <p:nvSpPr>
          <p:cNvPr id="7" name="Foliennummernplatzhalter 3">
            <a:extLst>
              <a:ext uri="{FF2B5EF4-FFF2-40B4-BE49-F238E27FC236}">
                <a16:creationId xmlns:a16="http://schemas.microsoft.com/office/drawing/2014/main" id="{115B71B4-51D1-4B0F-B1A0-B342B597F818}"/>
              </a:ext>
            </a:extLst>
          </p:cNvPr>
          <p:cNvSpPr txBox="1">
            <a:spLocks/>
          </p:cNvSpPr>
          <p:nvPr userDrawn="1"/>
        </p:nvSpPr>
        <p:spPr>
          <a:xfrm>
            <a:off x="417662"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58143472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genda shor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E9B38F3-442F-43CB-9190-0AD2D84FCC63}"/>
              </a:ext>
            </a:extLst>
          </p:cNvPr>
          <p:cNvSpPr/>
          <p:nvPr userDrawn="1"/>
        </p:nvSpPr>
        <p:spPr>
          <a:xfrm>
            <a:off x="0" y="6"/>
            <a:ext cx="3853310" cy="6857999"/>
          </a:xfrm>
          <a:prstGeom prst="rect">
            <a:avLst/>
          </a:prstGeom>
          <a:solidFill>
            <a:srgbClr val="4D5154">
              <a:alpha val="30000"/>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Textplatzhalter 2">
            <a:extLst>
              <a:ext uri="{FF2B5EF4-FFF2-40B4-BE49-F238E27FC236}">
                <a16:creationId xmlns:a16="http://schemas.microsoft.com/office/drawing/2014/main" id="{BE46BE2E-1AF5-483A-BC9B-0344C55137E5}"/>
              </a:ext>
            </a:extLst>
          </p:cNvPr>
          <p:cNvSpPr>
            <a:spLocks noGrp="1"/>
          </p:cNvSpPr>
          <p:nvPr>
            <p:ph type="body" sz="quarter" idx="26" hasCustomPrompt="1"/>
          </p:nvPr>
        </p:nvSpPr>
        <p:spPr>
          <a:xfrm>
            <a:off x="3972991" y="1873558"/>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6" name="Textplatzhalter 2">
            <a:extLst>
              <a:ext uri="{FF2B5EF4-FFF2-40B4-BE49-F238E27FC236}">
                <a16:creationId xmlns:a16="http://schemas.microsoft.com/office/drawing/2014/main" id="{96669EE0-51CF-493D-A99D-3A22273BF754}"/>
              </a:ext>
            </a:extLst>
          </p:cNvPr>
          <p:cNvSpPr>
            <a:spLocks noGrp="1"/>
          </p:cNvSpPr>
          <p:nvPr>
            <p:ph type="body" sz="quarter" idx="27" hasCustomPrompt="1"/>
          </p:nvPr>
        </p:nvSpPr>
        <p:spPr>
          <a:xfrm>
            <a:off x="3972991" y="2299151"/>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7" name="Textplatzhalter 2">
            <a:extLst>
              <a:ext uri="{FF2B5EF4-FFF2-40B4-BE49-F238E27FC236}">
                <a16:creationId xmlns:a16="http://schemas.microsoft.com/office/drawing/2014/main" id="{C961C56B-FE55-4607-8B33-4DE809DDB1B5}"/>
              </a:ext>
            </a:extLst>
          </p:cNvPr>
          <p:cNvSpPr>
            <a:spLocks noGrp="1"/>
          </p:cNvSpPr>
          <p:nvPr>
            <p:ph type="body" sz="quarter" idx="28" hasCustomPrompt="1"/>
          </p:nvPr>
        </p:nvSpPr>
        <p:spPr>
          <a:xfrm>
            <a:off x="3972991" y="2811514"/>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8" name="Textplatzhalter 2">
            <a:extLst>
              <a:ext uri="{FF2B5EF4-FFF2-40B4-BE49-F238E27FC236}">
                <a16:creationId xmlns:a16="http://schemas.microsoft.com/office/drawing/2014/main" id="{98ADB140-9BBC-47F8-B616-4A05CA6468EB}"/>
              </a:ext>
            </a:extLst>
          </p:cNvPr>
          <p:cNvSpPr>
            <a:spLocks noGrp="1"/>
          </p:cNvSpPr>
          <p:nvPr>
            <p:ph type="body" sz="quarter" idx="29" hasCustomPrompt="1"/>
          </p:nvPr>
        </p:nvSpPr>
        <p:spPr>
          <a:xfrm>
            <a:off x="3972991" y="3237107"/>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9" name="Textplatzhalter 2">
            <a:extLst>
              <a:ext uri="{FF2B5EF4-FFF2-40B4-BE49-F238E27FC236}">
                <a16:creationId xmlns:a16="http://schemas.microsoft.com/office/drawing/2014/main" id="{6637AD77-0B5B-4B80-9ECA-CA8280510CB7}"/>
              </a:ext>
            </a:extLst>
          </p:cNvPr>
          <p:cNvSpPr>
            <a:spLocks noGrp="1"/>
          </p:cNvSpPr>
          <p:nvPr>
            <p:ph type="body" sz="quarter" idx="30" hasCustomPrompt="1"/>
          </p:nvPr>
        </p:nvSpPr>
        <p:spPr>
          <a:xfrm>
            <a:off x="3972991" y="3730480"/>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0" name="Textplatzhalter 2">
            <a:extLst>
              <a:ext uri="{FF2B5EF4-FFF2-40B4-BE49-F238E27FC236}">
                <a16:creationId xmlns:a16="http://schemas.microsoft.com/office/drawing/2014/main" id="{54EC8F71-D528-4F39-B05D-799F68F618A1}"/>
              </a:ext>
            </a:extLst>
          </p:cNvPr>
          <p:cNvSpPr>
            <a:spLocks noGrp="1"/>
          </p:cNvSpPr>
          <p:nvPr>
            <p:ph type="body" sz="quarter" idx="31" hasCustomPrompt="1"/>
          </p:nvPr>
        </p:nvSpPr>
        <p:spPr>
          <a:xfrm>
            <a:off x="3972991" y="4154331"/>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1" name="Textplatzhalter 2">
            <a:extLst>
              <a:ext uri="{FF2B5EF4-FFF2-40B4-BE49-F238E27FC236}">
                <a16:creationId xmlns:a16="http://schemas.microsoft.com/office/drawing/2014/main" id="{C7A49754-F603-42BA-8EFA-87A1F73D51CC}"/>
              </a:ext>
            </a:extLst>
          </p:cNvPr>
          <p:cNvSpPr>
            <a:spLocks noGrp="1"/>
          </p:cNvSpPr>
          <p:nvPr>
            <p:ph type="body" sz="quarter" idx="32" hasCustomPrompt="1"/>
          </p:nvPr>
        </p:nvSpPr>
        <p:spPr>
          <a:xfrm>
            <a:off x="3972991" y="4679924"/>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2" name="Textplatzhalter 2">
            <a:extLst>
              <a:ext uri="{FF2B5EF4-FFF2-40B4-BE49-F238E27FC236}">
                <a16:creationId xmlns:a16="http://schemas.microsoft.com/office/drawing/2014/main" id="{2CBCB3AC-F342-4AFA-9351-DEAD9441B14B}"/>
              </a:ext>
            </a:extLst>
          </p:cNvPr>
          <p:cNvSpPr>
            <a:spLocks noGrp="1"/>
          </p:cNvSpPr>
          <p:nvPr>
            <p:ph type="body" sz="quarter" idx="33" hasCustomPrompt="1"/>
          </p:nvPr>
        </p:nvSpPr>
        <p:spPr>
          <a:xfrm>
            <a:off x="3972991" y="5103776"/>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3" name="Textplatzhalter 4">
            <a:extLst>
              <a:ext uri="{FF2B5EF4-FFF2-40B4-BE49-F238E27FC236}">
                <a16:creationId xmlns:a16="http://schemas.microsoft.com/office/drawing/2014/main" id="{CBE9AB30-4EFF-4599-858B-50E53E989A9E}"/>
              </a:ext>
            </a:extLst>
          </p:cNvPr>
          <p:cNvSpPr>
            <a:spLocks noGrp="1"/>
          </p:cNvSpPr>
          <p:nvPr>
            <p:ph type="body" sz="quarter" idx="34" hasCustomPrompt="1"/>
          </p:nvPr>
        </p:nvSpPr>
        <p:spPr>
          <a:xfrm>
            <a:off x="3201743" y="187116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1</a:t>
            </a:r>
          </a:p>
        </p:txBody>
      </p:sp>
      <p:sp>
        <p:nvSpPr>
          <p:cNvPr id="14" name="Textplatzhalter 4">
            <a:extLst>
              <a:ext uri="{FF2B5EF4-FFF2-40B4-BE49-F238E27FC236}">
                <a16:creationId xmlns:a16="http://schemas.microsoft.com/office/drawing/2014/main" id="{CD38152C-9200-4D7F-9C6C-09F8127D3D0E}"/>
              </a:ext>
            </a:extLst>
          </p:cNvPr>
          <p:cNvSpPr>
            <a:spLocks noGrp="1"/>
          </p:cNvSpPr>
          <p:nvPr>
            <p:ph type="body" sz="quarter" idx="35" hasCustomPrompt="1"/>
          </p:nvPr>
        </p:nvSpPr>
        <p:spPr>
          <a:xfrm>
            <a:off x="3201743" y="281151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2</a:t>
            </a:r>
          </a:p>
        </p:txBody>
      </p:sp>
      <p:sp>
        <p:nvSpPr>
          <p:cNvPr id="15" name="Textplatzhalter 4">
            <a:extLst>
              <a:ext uri="{FF2B5EF4-FFF2-40B4-BE49-F238E27FC236}">
                <a16:creationId xmlns:a16="http://schemas.microsoft.com/office/drawing/2014/main" id="{FCE186F9-4B7B-44BF-AC10-DF3209BF8CFC}"/>
              </a:ext>
            </a:extLst>
          </p:cNvPr>
          <p:cNvSpPr>
            <a:spLocks noGrp="1"/>
          </p:cNvSpPr>
          <p:nvPr>
            <p:ph type="body" sz="quarter" idx="36" hasCustomPrompt="1"/>
          </p:nvPr>
        </p:nvSpPr>
        <p:spPr>
          <a:xfrm>
            <a:off x="3201743" y="3730480"/>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3</a:t>
            </a:r>
          </a:p>
        </p:txBody>
      </p:sp>
      <p:sp>
        <p:nvSpPr>
          <p:cNvPr id="16" name="Textplatzhalter 4">
            <a:extLst>
              <a:ext uri="{FF2B5EF4-FFF2-40B4-BE49-F238E27FC236}">
                <a16:creationId xmlns:a16="http://schemas.microsoft.com/office/drawing/2014/main" id="{BA0BBCEB-27C6-4FEE-88C5-DEF1E0F674F7}"/>
              </a:ext>
            </a:extLst>
          </p:cNvPr>
          <p:cNvSpPr>
            <a:spLocks noGrp="1"/>
          </p:cNvSpPr>
          <p:nvPr>
            <p:ph type="body" sz="quarter" idx="37" hasCustomPrompt="1"/>
          </p:nvPr>
        </p:nvSpPr>
        <p:spPr>
          <a:xfrm>
            <a:off x="3201743" y="4679925"/>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4</a:t>
            </a:r>
          </a:p>
        </p:txBody>
      </p:sp>
      <p:sp>
        <p:nvSpPr>
          <p:cNvPr id="17" name="Textplatzhalter 6">
            <a:extLst>
              <a:ext uri="{FF2B5EF4-FFF2-40B4-BE49-F238E27FC236}">
                <a16:creationId xmlns:a16="http://schemas.microsoft.com/office/drawing/2014/main" id="{F213958A-B7CA-417A-81E9-6DD18C0EEB3F}"/>
              </a:ext>
            </a:extLst>
          </p:cNvPr>
          <p:cNvSpPr>
            <a:spLocks noGrp="1"/>
          </p:cNvSpPr>
          <p:nvPr>
            <p:ph type="body" sz="quarter" idx="38" hasCustomPrompt="1"/>
          </p:nvPr>
        </p:nvSpPr>
        <p:spPr>
          <a:xfrm>
            <a:off x="418756" y="1762046"/>
            <a:ext cx="2782986" cy="2218118"/>
          </a:xfrm>
          <a:prstGeom prst="rect">
            <a:avLst/>
          </a:prstGeom>
        </p:spPr>
        <p:txBody>
          <a:bodyPr lIns="64274" tIns="32137" rIns="64274" bIns="32137">
            <a:noAutofit/>
          </a:bodyPr>
          <a:lstStyle>
            <a:lvl1pPr algn="r">
              <a:lnSpc>
                <a:spcPct val="100000"/>
              </a:lnSpc>
              <a:defRPr sz="4600" b="1">
                <a:solidFill>
                  <a:schemeClr val="tx2"/>
                </a:solidFill>
              </a:defRPr>
            </a:lvl1pPr>
          </a:lstStyle>
          <a:p>
            <a:pPr lvl="0"/>
            <a:r>
              <a:rPr lang="de-DE" dirty="0"/>
              <a:t>Agenda</a:t>
            </a:r>
          </a:p>
        </p:txBody>
      </p:sp>
    </p:spTree>
    <p:extLst>
      <p:ext uri="{BB962C8B-B14F-4D97-AF65-F5344CB8AC3E}">
        <p14:creationId xmlns:p14="http://schemas.microsoft.com/office/powerpoint/2010/main" val="2110395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genda lon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F4D464C-70C2-415C-B1E8-2889FD6D8944}"/>
              </a:ext>
            </a:extLst>
          </p:cNvPr>
          <p:cNvSpPr/>
          <p:nvPr userDrawn="1"/>
        </p:nvSpPr>
        <p:spPr>
          <a:xfrm>
            <a:off x="5612531" y="6"/>
            <a:ext cx="662376" cy="6857999"/>
          </a:xfrm>
          <a:prstGeom prst="rect">
            <a:avLst/>
          </a:prstGeom>
          <a:solidFill>
            <a:srgbClr val="4D5154">
              <a:alpha val="30000"/>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Rectangle">
            <a:extLst>
              <a:ext uri="{FF2B5EF4-FFF2-40B4-BE49-F238E27FC236}">
                <a16:creationId xmlns:a16="http://schemas.microsoft.com/office/drawing/2014/main" id="{7AE1BA2A-E3B7-4812-88B8-BBE89B32900C}"/>
              </a:ext>
            </a:extLst>
          </p:cNvPr>
          <p:cNvSpPr/>
          <p:nvPr userDrawn="1"/>
        </p:nvSpPr>
        <p:spPr>
          <a:xfrm>
            <a:off x="1" y="6"/>
            <a:ext cx="3105519" cy="6857999"/>
          </a:xfrm>
          <a:prstGeom prst="rect">
            <a:avLst/>
          </a:prstGeom>
          <a:solidFill>
            <a:srgbClr val="4D5154">
              <a:alpha val="30000"/>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6" name="Textplatzhalter 2">
            <a:extLst>
              <a:ext uri="{FF2B5EF4-FFF2-40B4-BE49-F238E27FC236}">
                <a16:creationId xmlns:a16="http://schemas.microsoft.com/office/drawing/2014/main" id="{01EF8750-132C-4CC8-8088-76E1301A6C22}"/>
              </a:ext>
            </a:extLst>
          </p:cNvPr>
          <p:cNvSpPr>
            <a:spLocks noGrp="1"/>
          </p:cNvSpPr>
          <p:nvPr>
            <p:ph type="body" sz="quarter" idx="26" hasCustomPrompt="1"/>
          </p:nvPr>
        </p:nvSpPr>
        <p:spPr>
          <a:xfrm>
            <a:off x="3289759" y="1873558"/>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7" name="Textplatzhalter 2">
            <a:extLst>
              <a:ext uri="{FF2B5EF4-FFF2-40B4-BE49-F238E27FC236}">
                <a16:creationId xmlns:a16="http://schemas.microsoft.com/office/drawing/2014/main" id="{D091C86C-B229-44E1-AFB0-90F2FF7834F7}"/>
              </a:ext>
            </a:extLst>
          </p:cNvPr>
          <p:cNvSpPr>
            <a:spLocks noGrp="1"/>
          </p:cNvSpPr>
          <p:nvPr>
            <p:ph type="body" sz="quarter" idx="27" hasCustomPrompt="1"/>
          </p:nvPr>
        </p:nvSpPr>
        <p:spPr>
          <a:xfrm>
            <a:off x="3289759" y="2299151"/>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8" name="Textplatzhalter 2">
            <a:extLst>
              <a:ext uri="{FF2B5EF4-FFF2-40B4-BE49-F238E27FC236}">
                <a16:creationId xmlns:a16="http://schemas.microsoft.com/office/drawing/2014/main" id="{AE354739-D87D-4163-B834-93ED361610AB}"/>
              </a:ext>
            </a:extLst>
          </p:cNvPr>
          <p:cNvSpPr>
            <a:spLocks noGrp="1"/>
          </p:cNvSpPr>
          <p:nvPr>
            <p:ph type="body" sz="quarter" idx="28" hasCustomPrompt="1"/>
          </p:nvPr>
        </p:nvSpPr>
        <p:spPr>
          <a:xfrm>
            <a:off x="3289759" y="2811514"/>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9" name="Textplatzhalter 2">
            <a:extLst>
              <a:ext uri="{FF2B5EF4-FFF2-40B4-BE49-F238E27FC236}">
                <a16:creationId xmlns:a16="http://schemas.microsoft.com/office/drawing/2014/main" id="{4E653BCA-3A6E-430E-A73F-B2D5E2CD6637}"/>
              </a:ext>
            </a:extLst>
          </p:cNvPr>
          <p:cNvSpPr>
            <a:spLocks noGrp="1"/>
          </p:cNvSpPr>
          <p:nvPr>
            <p:ph type="body" sz="quarter" idx="29" hasCustomPrompt="1"/>
          </p:nvPr>
        </p:nvSpPr>
        <p:spPr>
          <a:xfrm>
            <a:off x="3289759" y="3237107"/>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0" name="Textplatzhalter 2">
            <a:extLst>
              <a:ext uri="{FF2B5EF4-FFF2-40B4-BE49-F238E27FC236}">
                <a16:creationId xmlns:a16="http://schemas.microsoft.com/office/drawing/2014/main" id="{FD61C56B-8391-4031-9B18-791F2324C881}"/>
              </a:ext>
            </a:extLst>
          </p:cNvPr>
          <p:cNvSpPr>
            <a:spLocks noGrp="1"/>
          </p:cNvSpPr>
          <p:nvPr>
            <p:ph type="body" sz="quarter" idx="30" hasCustomPrompt="1"/>
          </p:nvPr>
        </p:nvSpPr>
        <p:spPr>
          <a:xfrm>
            <a:off x="3289759" y="3730480"/>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1" name="Textplatzhalter 2">
            <a:extLst>
              <a:ext uri="{FF2B5EF4-FFF2-40B4-BE49-F238E27FC236}">
                <a16:creationId xmlns:a16="http://schemas.microsoft.com/office/drawing/2014/main" id="{4668752D-1CD8-4475-A29B-D2FFBCF27C24}"/>
              </a:ext>
            </a:extLst>
          </p:cNvPr>
          <p:cNvSpPr>
            <a:spLocks noGrp="1"/>
          </p:cNvSpPr>
          <p:nvPr>
            <p:ph type="body" sz="quarter" idx="31" hasCustomPrompt="1"/>
          </p:nvPr>
        </p:nvSpPr>
        <p:spPr>
          <a:xfrm>
            <a:off x="3289759" y="4154331"/>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2" name="Textplatzhalter 2">
            <a:extLst>
              <a:ext uri="{FF2B5EF4-FFF2-40B4-BE49-F238E27FC236}">
                <a16:creationId xmlns:a16="http://schemas.microsoft.com/office/drawing/2014/main" id="{7DDA2D93-ECBA-430F-82D2-6423EDE994BD}"/>
              </a:ext>
            </a:extLst>
          </p:cNvPr>
          <p:cNvSpPr>
            <a:spLocks noGrp="1"/>
          </p:cNvSpPr>
          <p:nvPr>
            <p:ph type="body" sz="quarter" idx="32" hasCustomPrompt="1"/>
          </p:nvPr>
        </p:nvSpPr>
        <p:spPr>
          <a:xfrm>
            <a:off x="3289759" y="4679924"/>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3" name="Textplatzhalter 2">
            <a:extLst>
              <a:ext uri="{FF2B5EF4-FFF2-40B4-BE49-F238E27FC236}">
                <a16:creationId xmlns:a16="http://schemas.microsoft.com/office/drawing/2014/main" id="{FC408620-4370-476D-9206-023DDB649F7E}"/>
              </a:ext>
            </a:extLst>
          </p:cNvPr>
          <p:cNvSpPr>
            <a:spLocks noGrp="1"/>
          </p:cNvSpPr>
          <p:nvPr>
            <p:ph type="body" sz="quarter" idx="33" hasCustomPrompt="1"/>
          </p:nvPr>
        </p:nvSpPr>
        <p:spPr>
          <a:xfrm>
            <a:off x="3289759" y="5103776"/>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4" name="Textplatzhalter 4">
            <a:extLst>
              <a:ext uri="{FF2B5EF4-FFF2-40B4-BE49-F238E27FC236}">
                <a16:creationId xmlns:a16="http://schemas.microsoft.com/office/drawing/2014/main" id="{8BAE3068-1B22-4EF9-8680-133D7D6552E4}"/>
              </a:ext>
            </a:extLst>
          </p:cNvPr>
          <p:cNvSpPr>
            <a:spLocks noGrp="1"/>
          </p:cNvSpPr>
          <p:nvPr>
            <p:ph type="body" sz="quarter" idx="34" hasCustomPrompt="1"/>
          </p:nvPr>
        </p:nvSpPr>
        <p:spPr>
          <a:xfrm>
            <a:off x="2518511" y="187116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1</a:t>
            </a:r>
          </a:p>
        </p:txBody>
      </p:sp>
      <p:sp>
        <p:nvSpPr>
          <p:cNvPr id="15" name="Textplatzhalter 4">
            <a:extLst>
              <a:ext uri="{FF2B5EF4-FFF2-40B4-BE49-F238E27FC236}">
                <a16:creationId xmlns:a16="http://schemas.microsoft.com/office/drawing/2014/main" id="{4DFAB15B-0E37-4C43-8EFC-F743B4321673}"/>
              </a:ext>
            </a:extLst>
          </p:cNvPr>
          <p:cNvSpPr>
            <a:spLocks noGrp="1"/>
          </p:cNvSpPr>
          <p:nvPr>
            <p:ph type="body" sz="quarter" idx="35" hasCustomPrompt="1"/>
          </p:nvPr>
        </p:nvSpPr>
        <p:spPr>
          <a:xfrm>
            <a:off x="2518511" y="281151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2</a:t>
            </a:r>
          </a:p>
        </p:txBody>
      </p:sp>
      <p:sp>
        <p:nvSpPr>
          <p:cNvPr id="16" name="Textplatzhalter 4">
            <a:extLst>
              <a:ext uri="{FF2B5EF4-FFF2-40B4-BE49-F238E27FC236}">
                <a16:creationId xmlns:a16="http://schemas.microsoft.com/office/drawing/2014/main" id="{A2611E34-ED29-4BA2-AADB-6DC1AF1E83CC}"/>
              </a:ext>
            </a:extLst>
          </p:cNvPr>
          <p:cNvSpPr>
            <a:spLocks noGrp="1"/>
          </p:cNvSpPr>
          <p:nvPr>
            <p:ph type="body" sz="quarter" idx="36" hasCustomPrompt="1"/>
          </p:nvPr>
        </p:nvSpPr>
        <p:spPr>
          <a:xfrm>
            <a:off x="2518511" y="3730480"/>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3</a:t>
            </a:r>
          </a:p>
        </p:txBody>
      </p:sp>
      <p:sp>
        <p:nvSpPr>
          <p:cNvPr id="17" name="Textplatzhalter 4">
            <a:extLst>
              <a:ext uri="{FF2B5EF4-FFF2-40B4-BE49-F238E27FC236}">
                <a16:creationId xmlns:a16="http://schemas.microsoft.com/office/drawing/2014/main" id="{3CCA4EE1-347E-465D-B219-7B64CF8D2310}"/>
              </a:ext>
            </a:extLst>
          </p:cNvPr>
          <p:cNvSpPr>
            <a:spLocks noGrp="1"/>
          </p:cNvSpPr>
          <p:nvPr>
            <p:ph type="body" sz="quarter" idx="37" hasCustomPrompt="1"/>
          </p:nvPr>
        </p:nvSpPr>
        <p:spPr>
          <a:xfrm>
            <a:off x="2518510" y="4679925"/>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4</a:t>
            </a:r>
          </a:p>
        </p:txBody>
      </p:sp>
      <p:sp>
        <p:nvSpPr>
          <p:cNvPr id="18" name="Textplatzhalter 6">
            <a:extLst>
              <a:ext uri="{FF2B5EF4-FFF2-40B4-BE49-F238E27FC236}">
                <a16:creationId xmlns:a16="http://schemas.microsoft.com/office/drawing/2014/main" id="{5CD0AF55-AC0F-413C-B173-E466BD723F69}"/>
              </a:ext>
            </a:extLst>
          </p:cNvPr>
          <p:cNvSpPr>
            <a:spLocks noGrp="1"/>
          </p:cNvSpPr>
          <p:nvPr>
            <p:ph type="body" sz="quarter" idx="38" hasCustomPrompt="1"/>
          </p:nvPr>
        </p:nvSpPr>
        <p:spPr>
          <a:xfrm>
            <a:off x="418757" y="1873542"/>
            <a:ext cx="2099754" cy="2218118"/>
          </a:xfrm>
          <a:prstGeom prst="rect">
            <a:avLst/>
          </a:prstGeom>
        </p:spPr>
        <p:txBody>
          <a:bodyPr lIns="64274" tIns="32137" rIns="64274" bIns="32137">
            <a:noAutofit/>
          </a:bodyPr>
          <a:lstStyle>
            <a:lvl1pPr algn="r">
              <a:lnSpc>
                <a:spcPct val="100000"/>
              </a:lnSpc>
              <a:defRPr sz="3400" b="1">
                <a:solidFill>
                  <a:schemeClr val="tx2"/>
                </a:solidFill>
              </a:defRPr>
            </a:lvl1pPr>
          </a:lstStyle>
          <a:p>
            <a:pPr lvl="0"/>
            <a:r>
              <a:rPr lang="de-DE" dirty="0"/>
              <a:t>Agenda</a:t>
            </a:r>
          </a:p>
        </p:txBody>
      </p:sp>
      <p:sp>
        <p:nvSpPr>
          <p:cNvPr id="19" name="Textplatzhalter 4">
            <a:extLst>
              <a:ext uri="{FF2B5EF4-FFF2-40B4-BE49-F238E27FC236}">
                <a16:creationId xmlns:a16="http://schemas.microsoft.com/office/drawing/2014/main" id="{04122902-82BE-432D-910E-23F0BDF09280}"/>
              </a:ext>
            </a:extLst>
          </p:cNvPr>
          <p:cNvSpPr>
            <a:spLocks noGrp="1"/>
          </p:cNvSpPr>
          <p:nvPr>
            <p:ph type="body" sz="quarter" idx="39" hasCustomPrompt="1"/>
          </p:nvPr>
        </p:nvSpPr>
        <p:spPr>
          <a:xfrm>
            <a:off x="5612533" y="187044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5</a:t>
            </a:r>
          </a:p>
        </p:txBody>
      </p:sp>
      <p:sp>
        <p:nvSpPr>
          <p:cNvPr id="20" name="Textplatzhalter 4">
            <a:extLst>
              <a:ext uri="{FF2B5EF4-FFF2-40B4-BE49-F238E27FC236}">
                <a16:creationId xmlns:a16="http://schemas.microsoft.com/office/drawing/2014/main" id="{69C15B3A-7B1A-4C10-9ABC-B4DB3222E825}"/>
              </a:ext>
            </a:extLst>
          </p:cNvPr>
          <p:cNvSpPr>
            <a:spLocks noGrp="1"/>
          </p:cNvSpPr>
          <p:nvPr>
            <p:ph type="body" sz="quarter" idx="40" hasCustomPrompt="1"/>
          </p:nvPr>
        </p:nvSpPr>
        <p:spPr>
          <a:xfrm>
            <a:off x="5612533" y="281079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6</a:t>
            </a:r>
          </a:p>
        </p:txBody>
      </p:sp>
      <p:sp>
        <p:nvSpPr>
          <p:cNvPr id="21" name="Textplatzhalter 4">
            <a:extLst>
              <a:ext uri="{FF2B5EF4-FFF2-40B4-BE49-F238E27FC236}">
                <a16:creationId xmlns:a16="http://schemas.microsoft.com/office/drawing/2014/main" id="{7868527B-A1ED-4C15-8F52-123BC65BD757}"/>
              </a:ext>
            </a:extLst>
          </p:cNvPr>
          <p:cNvSpPr>
            <a:spLocks noGrp="1"/>
          </p:cNvSpPr>
          <p:nvPr>
            <p:ph type="body" sz="quarter" idx="41" hasCustomPrompt="1"/>
          </p:nvPr>
        </p:nvSpPr>
        <p:spPr>
          <a:xfrm>
            <a:off x="5612533" y="3729760"/>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7</a:t>
            </a:r>
          </a:p>
        </p:txBody>
      </p:sp>
      <p:sp>
        <p:nvSpPr>
          <p:cNvPr id="22" name="Textplatzhalter 4">
            <a:extLst>
              <a:ext uri="{FF2B5EF4-FFF2-40B4-BE49-F238E27FC236}">
                <a16:creationId xmlns:a16="http://schemas.microsoft.com/office/drawing/2014/main" id="{FFE24C33-239E-4B6D-BDDD-C3B72D6A3F20}"/>
              </a:ext>
            </a:extLst>
          </p:cNvPr>
          <p:cNvSpPr>
            <a:spLocks noGrp="1"/>
          </p:cNvSpPr>
          <p:nvPr>
            <p:ph type="body" sz="quarter" idx="42" hasCustomPrompt="1"/>
          </p:nvPr>
        </p:nvSpPr>
        <p:spPr>
          <a:xfrm>
            <a:off x="5612531" y="467920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8</a:t>
            </a:r>
          </a:p>
        </p:txBody>
      </p:sp>
      <p:sp>
        <p:nvSpPr>
          <p:cNvPr id="23" name="Textplatzhalter 2">
            <a:extLst>
              <a:ext uri="{FF2B5EF4-FFF2-40B4-BE49-F238E27FC236}">
                <a16:creationId xmlns:a16="http://schemas.microsoft.com/office/drawing/2014/main" id="{F801C79F-8CDB-4FF3-BF62-E026292CA695}"/>
              </a:ext>
            </a:extLst>
          </p:cNvPr>
          <p:cNvSpPr>
            <a:spLocks noGrp="1"/>
          </p:cNvSpPr>
          <p:nvPr>
            <p:ph type="body" sz="quarter" idx="43" hasCustomPrompt="1"/>
          </p:nvPr>
        </p:nvSpPr>
        <p:spPr>
          <a:xfrm>
            <a:off x="6453723" y="1870443"/>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24" name="Textplatzhalter 2">
            <a:extLst>
              <a:ext uri="{FF2B5EF4-FFF2-40B4-BE49-F238E27FC236}">
                <a16:creationId xmlns:a16="http://schemas.microsoft.com/office/drawing/2014/main" id="{9532695E-E294-422C-88BA-44EFBF7A54DE}"/>
              </a:ext>
            </a:extLst>
          </p:cNvPr>
          <p:cNvSpPr>
            <a:spLocks noGrp="1"/>
          </p:cNvSpPr>
          <p:nvPr>
            <p:ph type="body" sz="quarter" idx="44" hasCustomPrompt="1"/>
          </p:nvPr>
        </p:nvSpPr>
        <p:spPr>
          <a:xfrm>
            <a:off x="6453723" y="2296037"/>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25" name="Textplatzhalter 2">
            <a:extLst>
              <a:ext uri="{FF2B5EF4-FFF2-40B4-BE49-F238E27FC236}">
                <a16:creationId xmlns:a16="http://schemas.microsoft.com/office/drawing/2014/main" id="{D5DA575B-2487-42A0-BF7B-63F1D270B8C1}"/>
              </a:ext>
            </a:extLst>
          </p:cNvPr>
          <p:cNvSpPr>
            <a:spLocks noGrp="1"/>
          </p:cNvSpPr>
          <p:nvPr>
            <p:ph type="body" sz="quarter" idx="45" hasCustomPrompt="1"/>
          </p:nvPr>
        </p:nvSpPr>
        <p:spPr>
          <a:xfrm>
            <a:off x="6453723" y="2808400"/>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26" name="Textplatzhalter 2">
            <a:extLst>
              <a:ext uri="{FF2B5EF4-FFF2-40B4-BE49-F238E27FC236}">
                <a16:creationId xmlns:a16="http://schemas.microsoft.com/office/drawing/2014/main" id="{F789EA65-42BF-44A2-9344-C078B686AFED}"/>
              </a:ext>
            </a:extLst>
          </p:cNvPr>
          <p:cNvSpPr>
            <a:spLocks noGrp="1"/>
          </p:cNvSpPr>
          <p:nvPr>
            <p:ph type="body" sz="quarter" idx="46" hasCustomPrompt="1"/>
          </p:nvPr>
        </p:nvSpPr>
        <p:spPr>
          <a:xfrm>
            <a:off x="6453723" y="3233993"/>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27" name="Textplatzhalter 2">
            <a:extLst>
              <a:ext uri="{FF2B5EF4-FFF2-40B4-BE49-F238E27FC236}">
                <a16:creationId xmlns:a16="http://schemas.microsoft.com/office/drawing/2014/main" id="{6E71FE2B-E098-46A3-A495-827A85B6D0EE}"/>
              </a:ext>
            </a:extLst>
          </p:cNvPr>
          <p:cNvSpPr>
            <a:spLocks noGrp="1"/>
          </p:cNvSpPr>
          <p:nvPr>
            <p:ph type="body" sz="quarter" idx="47" hasCustomPrompt="1"/>
          </p:nvPr>
        </p:nvSpPr>
        <p:spPr>
          <a:xfrm>
            <a:off x="6453723" y="3727366"/>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28" name="Textplatzhalter 2">
            <a:extLst>
              <a:ext uri="{FF2B5EF4-FFF2-40B4-BE49-F238E27FC236}">
                <a16:creationId xmlns:a16="http://schemas.microsoft.com/office/drawing/2014/main" id="{E211C2E8-C611-462D-B0D7-78435D1B30EB}"/>
              </a:ext>
            </a:extLst>
          </p:cNvPr>
          <p:cNvSpPr>
            <a:spLocks noGrp="1"/>
          </p:cNvSpPr>
          <p:nvPr>
            <p:ph type="body" sz="quarter" idx="48" hasCustomPrompt="1"/>
          </p:nvPr>
        </p:nvSpPr>
        <p:spPr>
          <a:xfrm>
            <a:off x="6453723" y="4151218"/>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29" name="Textplatzhalter 2">
            <a:extLst>
              <a:ext uri="{FF2B5EF4-FFF2-40B4-BE49-F238E27FC236}">
                <a16:creationId xmlns:a16="http://schemas.microsoft.com/office/drawing/2014/main" id="{099FF284-87FB-49BD-8194-DDED4D632566}"/>
              </a:ext>
            </a:extLst>
          </p:cNvPr>
          <p:cNvSpPr>
            <a:spLocks noGrp="1"/>
          </p:cNvSpPr>
          <p:nvPr>
            <p:ph type="body" sz="quarter" idx="49" hasCustomPrompt="1"/>
          </p:nvPr>
        </p:nvSpPr>
        <p:spPr>
          <a:xfrm>
            <a:off x="6453723" y="4676811"/>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30" name="Textplatzhalter 2">
            <a:extLst>
              <a:ext uri="{FF2B5EF4-FFF2-40B4-BE49-F238E27FC236}">
                <a16:creationId xmlns:a16="http://schemas.microsoft.com/office/drawing/2014/main" id="{C889297D-19D8-404B-910A-CF28E42C9F69}"/>
              </a:ext>
            </a:extLst>
          </p:cNvPr>
          <p:cNvSpPr>
            <a:spLocks noGrp="1"/>
          </p:cNvSpPr>
          <p:nvPr>
            <p:ph type="body" sz="quarter" idx="50" hasCustomPrompt="1"/>
          </p:nvPr>
        </p:nvSpPr>
        <p:spPr>
          <a:xfrm>
            <a:off x="6453723" y="5100662"/>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Tree>
    <p:extLst>
      <p:ext uri="{BB962C8B-B14F-4D97-AF65-F5344CB8AC3E}">
        <p14:creationId xmlns:p14="http://schemas.microsoft.com/office/powerpoint/2010/main" val="202094717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8A76D5A-A091-44CC-BB1A-ABA995E093CE}"/>
              </a:ext>
            </a:extLst>
          </p:cNvPr>
          <p:cNvSpPr/>
          <p:nvPr userDrawn="1"/>
        </p:nvSpPr>
        <p:spPr>
          <a:xfrm>
            <a:off x="1" y="6"/>
            <a:ext cx="923496" cy="6857999"/>
          </a:xfrm>
          <a:prstGeom prst="rect">
            <a:avLst/>
          </a:prstGeom>
          <a:solidFill>
            <a:srgbClr val="EFA636"/>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EBB980D6-ADE7-4C24-9E79-301D7B18FC7B}"/>
              </a:ext>
            </a:extLst>
          </p:cNvPr>
          <p:cNvSpPr>
            <a:spLocks noGrp="1"/>
          </p:cNvSpPr>
          <p:nvPr>
            <p:ph type="body" sz="quarter" idx="38" hasCustomPrompt="1"/>
          </p:nvPr>
        </p:nvSpPr>
        <p:spPr>
          <a:xfrm>
            <a:off x="1462995" y="1654449"/>
            <a:ext cx="7128209" cy="3549102"/>
          </a:xfrm>
          <a:prstGeom prst="rect">
            <a:avLst/>
          </a:prstGeom>
        </p:spPr>
        <p:txBody>
          <a:bodyPr lIns="64274" tIns="32137" rIns="64274" bIns="32137" anchor="ctr">
            <a:noAutofit/>
          </a:bodyPr>
          <a:lstStyle>
            <a:lvl1pPr algn="l">
              <a:lnSpc>
                <a:spcPct val="100000"/>
              </a:lnSpc>
              <a:defRPr sz="4200" b="1">
                <a:solidFill>
                  <a:schemeClr val="tx2"/>
                </a:solidFill>
              </a:defRPr>
            </a:lvl1pPr>
          </a:lstStyle>
          <a:p>
            <a:pPr lvl="0"/>
            <a:r>
              <a:rPr lang="de-DE" dirty="0"/>
              <a:t>Chapter</a:t>
            </a:r>
          </a:p>
        </p:txBody>
      </p:sp>
    </p:spTree>
    <p:extLst>
      <p:ext uri="{BB962C8B-B14F-4D97-AF65-F5344CB8AC3E}">
        <p14:creationId xmlns:p14="http://schemas.microsoft.com/office/powerpoint/2010/main" val="38043354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ogo + HL + 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33204BDE-0893-472F-B20B-0C29A6B8D15B}"/>
              </a:ext>
            </a:extLst>
          </p:cNvPr>
          <p:cNvSpPr txBox="1">
            <a:spLocks noGrp="1"/>
          </p:cNvSpPr>
          <p:nvPr>
            <p:ph type="body" sz="half" idx="1" hasCustomPrompt="1"/>
          </p:nvPr>
        </p:nvSpPr>
        <p:spPr>
          <a:xfrm>
            <a:off x="418757" y="2347374"/>
            <a:ext cx="8237167" cy="3831735"/>
          </a:xfrm>
          <a:prstGeom prst="rect">
            <a:avLst/>
          </a:prstGeom>
        </p:spPr>
        <p:txBody>
          <a:bodyPr lIns="64274" tIns="32137" rIns="64274" bIns="32137"/>
          <a:lstStyle>
            <a:lvl1pPr>
              <a:defRPr sz="1100"/>
            </a:lvl1pPr>
          </a:lstStyle>
          <a:p>
            <a:r>
              <a:rPr lang="de-DE" dirty="0"/>
              <a:t>Content</a:t>
            </a:r>
            <a:endParaRPr dirty="0"/>
          </a:p>
        </p:txBody>
      </p:sp>
      <p:pic>
        <p:nvPicPr>
          <p:cNvPr id="5" name="Metronom_logo_black_yellow.pdf" descr="Metronom_logo_black_yellow.pdf">
            <a:extLst>
              <a:ext uri="{FF2B5EF4-FFF2-40B4-BE49-F238E27FC236}">
                <a16:creationId xmlns:a16="http://schemas.microsoft.com/office/drawing/2014/main" id="{7E7A8BC8-E19A-44F3-91AB-E2E277C654CD}"/>
              </a:ext>
            </a:extLst>
          </p:cNvPr>
          <p:cNvPicPr>
            <a:picLocks noChangeAspect="1"/>
          </p:cNvPicPr>
          <p:nvPr userDrawn="1"/>
        </p:nvPicPr>
        <p:blipFill>
          <a:blip r:embed="rId2"/>
          <a:stretch>
            <a:fillRect/>
          </a:stretch>
        </p:blipFill>
        <p:spPr>
          <a:xfrm>
            <a:off x="491013" y="351897"/>
            <a:ext cx="3290625" cy="626178"/>
          </a:xfrm>
          <a:prstGeom prst="rect">
            <a:avLst/>
          </a:prstGeom>
          <a:ln w="12700">
            <a:miter lim="400000"/>
          </a:ln>
        </p:spPr>
      </p:pic>
      <p:sp>
        <p:nvSpPr>
          <p:cNvPr id="6" name="Textplatzhalter 2">
            <a:extLst>
              <a:ext uri="{FF2B5EF4-FFF2-40B4-BE49-F238E27FC236}">
                <a16:creationId xmlns:a16="http://schemas.microsoft.com/office/drawing/2014/main" id="{CED9803C-173E-4620-A586-7574F857705B}"/>
              </a:ext>
            </a:extLst>
          </p:cNvPr>
          <p:cNvSpPr>
            <a:spLocks noGrp="1"/>
          </p:cNvSpPr>
          <p:nvPr>
            <p:ph type="body" sz="quarter" idx="26" hasCustomPrompt="1"/>
          </p:nvPr>
        </p:nvSpPr>
        <p:spPr>
          <a:xfrm>
            <a:off x="417656" y="1566351"/>
            <a:ext cx="8237166"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7" name="Foliennummernplatzhalter 3">
            <a:extLst>
              <a:ext uri="{FF2B5EF4-FFF2-40B4-BE49-F238E27FC236}">
                <a16:creationId xmlns:a16="http://schemas.microsoft.com/office/drawing/2014/main" id="{044D60B7-F6A6-42EF-8D00-F3C40BA9E19F}"/>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Tree>
    <p:extLst>
      <p:ext uri="{BB962C8B-B14F-4D97-AF65-F5344CB8AC3E}">
        <p14:creationId xmlns:p14="http://schemas.microsoft.com/office/powerpoint/2010/main" val="278869510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o + 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53E891C4-22C0-4A2F-BE38-15800D7A6F0C}"/>
              </a:ext>
            </a:extLst>
          </p:cNvPr>
          <p:cNvSpPr txBox="1">
            <a:spLocks noGrp="1"/>
          </p:cNvSpPr>
          <p:nvPr>
            <p:ph type="body" sz="half" idx="1" hasCustomPrompt="1"/>
          </p:nvPr>
        </p:nvSpPr>
        <p:spPr>
          <a:xfrm>
            <a:off x="418757" y="1569380"/>
            <a:ext cx="8237167" cy="4609729"/>
          </a:xfrm>
          <a:prstGeom prst="rect">
            <a:avLst/>
          </a:prstGeom>
        </p:spPr>
        <p:txBody>
          <a:bodyPr lIns="64274" tIns="32137" rIns="64274" bIns="32137"/>
          <a:lstStyle>
            <a:lvl1pPr>
              <a:defRPr sz="1100"/>
            </a:lvl1pPr>
          </a:lstStyle>
          <a:p>
            <a:r>
              <a:rPr lang="de-DE" dirty="0"/>
              <a:t>Content</a:t>
            </a:r>
            <a:endParaRPr dirty="0"/>
          </a:p>
        </p:txBody>
      </p:sp>
      <p:sp>
        <p:nvSpPr>
          <p:cNvPr id="8" name="Foliennummernplatzhalter 3">
            <a:extLst>
              <a:ext uri="{FF2B5EF4-FFF2-40B4-BE49-F238E27FC236}">
                <a16:creationId xmlns:a16="http://schemas.microsoft.com/office/drawing/2014/main" id="{664E15A3-AD03-4003-91B0-609C926D878F}"/>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pic>
        <p:nvPicPr>
          <p:cNvPr id="6" name="Metronom_logo_black_yellow.pdf" descr="Metronom_logo_black_yellow.pdf">
            <a:extLst>
              <a:ext uri="{FF2B5EF4-FFF2-40B4-BE49-F238E27FC236}">
                <a16:creationId xmlns:a16="http://schemas.microsoft.com/office/drawing/2014/main" id="{72243B75-C8AE-4F25-8811-EF0C3FAFC767}"/>
              </a:ext>
            </a:extLst>
          </p:cNvPr>
          <p:cNvPicPr>
            <a:picLocks noChangeAspect="1"/>
          </p:cNvPicPr>
          <p:nvPr userDrawn="1"/>
        </p:nvPicPr>
        <p:blipFill>
          <a:blip r:embed="rId2"/>
          <a:stretch>
            <a:fillRect/>
          </a:stretch>
        </p:blipFill>
        <p:spPr>
          <a:xfrm>
            <a:off x="491013" y="351897"/>
            <a:ext cx="3290625" cy="626178"/>
          </a:xfrm>
          <a:prstGeom prst="rect">
            <a:avLst/>
          </a:prstGeom>
          <a:ln w="12700">
            <a:miter lim="400000"/>
          </a:ln>
        </p:spPr>
      </p:pic>
    </p:spTree>
    <p:extLst>
      <p:ext uri="{BB962C8B-B14F-4D97-AF65-F5344CB8AC3E}">
        <p14:creationId xmlns:p14="http://schemas.microsoft.com/office/powerpoint/2010/main" val="239295352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CE28C328-63C7-4AD2-94C0-F8136825847C}"/>
              </a:ext>
            </a:extLst>
          </p:cNvPr>
          <p:cNvSpPr/>
          <p:nvPr userDrawn="1"/>
        </p:nvSpPr>
        <p:spPr>
          <a:xfrm flipV="1">
            <a:off x="4572005" y="2891139"/>
            <a:ext cx="1" cy="1075724"/>
          </a:xfrm>
          <a:prstGeom prst="line">
            <a:avLst/>
          </a:prstGeom>
          <a:ln w="127000">
            <a:solidFill>
              <a:srgbClr val="EFA636"/>
            </a:solidFill>
            <a:miter/>
          </a:ln>
        </p:spPr>
        <p:txBody>
          <a:bodyPr lIns="17139" tIns="17139" rIns="17139" bIns="17139"/>
          <a:lstStyle/>
          <a:p>
            <a:pPr defTabSz="457066" fontAlgn="auto" hangingPunct="0">
              <a:spcBef>
                <a:spcPts val="0"/>
              </a:spcBef>
              <a:spcAft>
                <a:spcPts val="0"/>
              </a:spcAft>
              <a:defRPr sz="1200" spc="0">
                <a:solidFill>
                  <a:srgbClr val="7F7F7F"/>
                </a:solidFill>
                <a:latin typeface="Gotham"/>
                <a:ea typeface="Gotham"/>
                <a:cs typeface="Gotham"/>
                <a:sym typeface="Gotham"/>
              </a:defRPr>
            </a:pPr>
            <a:endParaRPr sz="1200" kern="0" dirty="0">
              <a:solidFill>
                <a:srgbClr val="7F7F7F"/>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7B6F1AC4-133D-48C2-AD23-3D9416B45F4E}"/>
              </a:ext>
            </a:extLst>
          </p:cNvPr>
          <p:cNvSpPr>
            <a:spLocks noGrp="1"/>
          </p:cNvSpPr>
          <p:nvPr>
            <p:ph type="body" sz="quarter" idx="38" hasCustomPrompt="1"/>
          </p:nvPr>
        </p:nvSpPr>
        <p:spPr>
          <a:xfrm>
            <a:off x="413808" y="1211462"/>
            <a:ext cx="3879397" cy="4435078"/>
          </a:xfrm>
          <a:prstGeom prst="rect">
            <a:avLst/>
          </a:prstGeom>
        </p:spPr>
        <p:txBody>
          <a:bodyPr lIns="64274" tIns="32137" rIns="64274" bIns="32137" anchor="ctr">
            <a:noAutofit/>
          </a:bodyPr>
          <a:lstStyle>
            <a:lvl1pPr algn="r">
              <a:lnSpc>
                <a:spcPct val="100000"/>
              </a:lnSpc>
              <a:defRPr sz="2800" b="1">
                <a:solidFill>
                  <a:schemeClr val="tx2"/>
                </a:solidFill>
              </a:defRPr>
            </a:lvl1pPr>
          </a:lstStyle>
          <a:p>
            <a:pPr lvl="0"/>
            <a:r>
              <a:rPr lang="de-DE" dirty="0"/>
              <a:t>Title </a:t>
            </a:r>
            <a:r>
              <a:rPr lang="de-DE" dirty="0" err="1"/>
              <a:t>of</a:t>
            </a:r>
            <a:br>
              <a:rPr lang="de-DE" dirty="0"/>
            </a:br>
            <a:r>
              <a:rPr lang="de-DE" dirty="0" err="1"/>
              <a:t>presentation</a:t>
            </a:r>
            <a:endParaRPr lang="de-DE" dirty="0"/>
          </a:p>
        </p:txBody>
      </p:sp>
      <p:sp>
        <p:nvSpPr>
          <p:cNvPr id="6" name="Textplatzhalter 2">
            <a:extLst>
              <a:ext uri="{FF2B5EF4-FFF2-40B4-BE49-F238E27FC236}">
                <a16:creationId xmlns:a16="http://schemas.microsoft.com/office/drawing/2014/main" id="{5F6C6932-41FC-4E3B-A6D4-1E055C506465}"/>
              </a:ext>
            </a:extLst>
          </p:cNvPr>
          <p:cNvSpPr>
            <a:spLocks noGrp="1"/>
          </p:cNvSpPr>
          <p:nvPr>
            <p:ph type="body" sz="quarter" idx="26" hasCustomPrompt="1"/>
          </p:nvPr>
        </p:nvSpPr>
        <p:spPr>
          <a:xfrm>
            <a:off x="4850806" y="3010310"/>
            <a:ext cx="3810075" cy="418691"/>
          </a:xfrm>
          <a:prstGeom prst="rect">
            <a:avLst/>
          </a:prstGeom>
        </p:spPr>
        <p:txBody>
          <a:bodyPr lIns="64274" tIns="32137" rIns="64274" bIns="32137">
            <a:noAutofit/>
          </a:bodyPr>
          <a:lstStyle>
            <a:lvl1pPr>
              <a:defRPr sz="1500" b="1">
                <a:solidFill>
                  <a:schemeClr val="tx2"/>
                </a:solidFill>
              </a:defRPr>
            </a:lvl1pPr>
          </a:lstStyle>
          <a:p>
            <a:pPr lvl="0"/>
            <a:r>
              <a:rPr lang="de-DE" dirty="0"/>
              <a:t>DD|MM|YYYY</a:t>
            </a:r>
          </a:p>
        </p:txBody>
      </p:sp>
      <p:sp>
        <p:nvSpPr>
          <p:cNvPr id="7" name="Textplatzhalter 2">
            <a:extLst>
              <a:ext uri="{FF2B5EF4-FFF2-40B4-BE49-F238E27FC236}">
                <a16:creationId xmlns:a16="http://schemas.microsoft.com/office/drawing/2014/main" id="{DC213691-3B02-4FAB-8E70-C8B3B730BF97}"/>
              </a:ext>
            </a:extLst>
          </p:cNvPr>
          <p:cNvSpPr>
            <a:spLocks noGrp="1"/>
          </p:cNvSpPr>
          <p:nvPr>
            <p:ph type="body" sz="quarter" idx="39" hasCustomPrompt="1"/>
          </p:nvPr>
        </p:nvSpPr>
        <p:spPr>
          <a:xfrm>
            <a:off x="4850802" y="3429002"/>
            <a:ext cx="3810073" cy="418691"/>
          </a:xfrm>
          <a:prstGeom prst="rect">
            <a:avLst/>
          </a:prstGeom>
        </p:spPr>
        <p:txBody>
          <a:bodyPr lIns="64274" tIns="32137" rIns="64274" bIns="32137">
            <a:noAutofit/>
          </a:bodyPr>
          <a:lstStyle>
            <a:lvl1pPr>
              <a:defRPr sz="1500" b="1">
                <a:solidFill>
                  <a:schemeClr val="tx2"/>
                </a:solidFill>
              </a:defRPr>
            </a:lvl1pPr>
          </a:lstStyle>
          <a:p>
            <a:pPr lvl="0"/>
            <a:r>
              <a:rPr lang="de-DE" dirty="0"/>
              <a:t>Location</a:t>
            </a:r>
          </a:p>
        </p:txBody>
      </p:sp>
    </p:spTree>
    <p:extLst>
      <p:ext uri="{BB962C8B-B14F-4D97-AF65-F5344CB8AC3E}">
        <p14:creationId xmlns:p14="http://schemas.microsoft.com/office/powerpoint/2010/main" val="188336369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62CD0B2C-8A6C-4CE6-BA7C-CE69994ED54D}"/>
              </a:ext>
            </a:extLst>
          </p:cNvPr>
          <p:cNvSpPr txBox="1">
            <a:spLocks noGrp="1"/>
          </p:cNvSpPr>
          <p:nvPr>
            <p:ph type="body" sz="half" idx="1" hasCustomPrompt="1"/>
          </p:nvPr>
        </p:nvSpPr>
        <p:spPr>
          <a:xfrm>
            <a:off x="418757" y="2347374"/>
            <a:ext cx="8237167" cy="3831735"/>
          </a:xfrm>
          <a:prstGeom prst="rect">
            <a:avLst/>
          </a:prstGeom>
        </p:spPr>
        <p:txBody>
          <a:bodyPr lIns="64274" tIns="32137" rIns="64274" bIns="32137"/>
          <a:lstStyle>
            <a:lvl1pPr>
              <a:defRPr sz="1100"/>
            </a:lvl1pPr>
          </a:lstStyle>
          <a:p>
            <a:r>
              <a:rPr lang="de-DE" dirty="0"/>
              <a:t>Content</a:t>
            </a:r>
            <a:endParaRPr dirty="0"/>
          </a:p>
        </p:txBody>
      </p:sp>
      <p:sp>
        <p:nvSpPr>
          <p:cNvPr id="5" name="Textplatzhalter 2">
            <a:extLst>
              <a:ext uri="{FF2B5EF4-FFF2-40B4-BE49-F238E27FC236}">
                <a16:creationId xmlns:a16="http://schemas.microsoft.com/office/drawing/2014/main" id="{600AB954-A2CC-417F-8FA2-AE6121941507}"/>
              </a:ext>
            </a:extLst>
          </p:cNvPr>
          <p:cNvSpPr>
            <a:spLocks noGrp="1"/>
          </p:cNvSpPr>
          <p:nvPr>
            <p:ph type="body" sz="quarter" idx="26" hasCustomPrompt="1"/>
          </p:nvPr>
        </p:nvSpPr>
        <p:spPr>
          <a:xfrm>
            <a:off x="417656" y="1566351"/>
            <a:ext cx="8237166"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6" name="Textplatzhalter 6">
            <a:extLst>
              <a:ext uri="{FF2B5EF4-FFF2-40B4-BE49-F238E27FC236}">
                <a16:creationId xmlns:a16="http://schemas.microsoft.com/office/drawing/2014/main" id="{77CC9ED8-41A2-44CA-BE51-BE3FDC8BEBBD}"/>
              </a:ext>
            </a:extLst>
          </p:cNvPr>
          <p:cNvSpPr>
            <a:spLocks noGrp="1"/>
          </p:cNvSpPr>
          <p:nvPr>
            <p:ph type="body" sz="quarter" idx="38" hasCustomPrompt="1"/>
          </p:nvPr>
        </p:nvSpPr>
        <p:spPr>
          <a:xfrm>
            <a:off x="418762" y="353866"/>
            <a:ext cx="8236065" cy="116168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Foliennummernplatzhalter 3">
            <a:extLst>
              <a:ext uri="{FF2B5EF4-FFF2-40B4-BE49-F238E27FC236}">
                <a16:creationId xmlns:a16="http://schemas.microsoft.com/office/drawing/2014/main" id="{DDF0117A-5FB7-4730-AD3A-FD1742A36060}"/>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8" name="Foliennummernplatzhalter 3">
            <a:extLst>
              <a:ext uri="{FF2B5EF4-FFF2-40B4-BE49-F238E27FC236}">
                <a16:creationId xmlns:a16="http://schemas.microsoft.com/office/drawing/2014/main" id="{E422C1BC-73BC-4405-B745-0F25A476A494}"/>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72676041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XT + 1 Img">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F9A36C46-8687-4C35-98F9-ACD1406327E9}"/>
              </a:ext>
            </a:extLst>
          </p:cNvPr>
          <p:cNvSpPr txBox="1">
            <a:spLocks noGrp="1"/>
          </p:cNvSpPr>
          <p:nvPr>
            <p:ph type="body" sz="half" idx="1" hasCustomPrompt="1"/>
          </p:nvPr>
        </p:nvSpPr>
        <p:spPr>
          <a:xfrm>
            <a:off x="418756" y="2347374"/>
            <a:ext cx="4152144" cy="3831735"/>
          </a:xfrm>
          <a:prstGeom prst="rect">
            <a:avLst/>
          </a:prstGeom>
        </p:spPr>
        <p:txBody>
          <a:bodyPr lIns="64274" tIns="32137" rIns="64274" bIns="32137"/>
          <a:lstStyle>
            <a:lvl1pPr>
              <a:defRPr sz="1100"/>
            </a:lvl1pPr>
          </a:lstStyle>
          <a:p>
            <a:r>
              <a:rPr lang="de-DE" dirty="0"/>
              <a:t>Content</a:t>
            </a:r>
            <a:endParaRPr dirty="0"/>
          </a:p>
        </p:txBody>
      </p:sp>
      <p:sp>
        <p:nvSpPr>
          <p:cNvPr id="5" name="Textplatzhalter 2">
            <a:extLst>
              <a:ext uri="{FF2B5EF4-FFF2-40B4-BE49-F238E27FC236}">
                <a16:creationId xmlns:a16="http://schemas.microsoft.com/office/drawing/2014/main" id="{F06CBCD2-005F-49C2-92E7-4FCAB1F1D5B1}"/>
              </a:ext>
            </a:extLst>
          </p:cNvPr>
          <p:cNvSpPr>
            <a:spLocks noGrp="1"/>
          </p:cNvSpPr>
          <p:nvPr>
            <p:ph type="body" sz="quarter" idx="26" hasCustomPrompt="1"/>
          </p:nvPr>
        </p:nvSpPr>
        <p:spPr>
          <a:xfrm>
            <a:off x="417656" y="1566351"/>
            <a:ext cx="4153244"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6" name="Textplatzhalter 6">
            <a:extLst>
              <a:ext uri="{FF2B5EF4-FFF2-40B4-BE49-F238E27FC236}">
                <a16:creationId xmlns:a16="http://schemas.microsoft.com/office/drawing/2014/main" id="{876AB85A-AB9B-4A1F-9F68-0A172DE2CF7C}"/>
              </a:ext>
            </a:extLst>
          </p:cNvPr>
          <p:cNvSpPr>
            <a:spLocks noGrp="1"/>
          </p:cNvSpPr>
          <p:nvPr>
            <p:ph type="body" sz="quarter" idx="38" hasCustomPrompt="1"/>
          </p:nvPr>
        </p:nvSpPr>
        <p:spPr>
          <a:xfrm>
            <a:off x="418757" y="353866"/>
            <a:ext cx="4153243" cy="116168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Bildplatzhalter 2">
            <a:extLst>
              <a:ext uri="{FF2B5EF4-FFF2-40B4-BE49-F238E27FC236}">
                <a16:creationId xmlns:a16="http://schemas.microsoft.com/office/drawing/2014/main" id="{3D45F20E-F024-4693-85EF-8DA0F9DF469E}"/>
              </a:ext>
            </a:extLst>
          </p:cNvPr>
          <p:cNvSpPr>
            <a:spLocks noGrp="1"/>
          </p:cNvSpPr>
          <p:nvPr>
            <p:ph type="pic" sz="quarter" idx="39"/>
          </p:nvPr>
        </p:nvSpPr>
        <p:spPr>
          <a:xfrm>
            <a:off x="4990756" y="0"/>
            <a:ext cx="4153244" cy="6858000"/>
          </a:xfrm>
          <a:prstGeom prst="rect">
            <a:avLst/>
          </a:prstGeom>
        </p:spPr>
        <p:txBody>
          <a:bodyPr lIns="64274" tIns="32137" rIns="64274" bIns="32137"/>
          <a:lstStyle/>
          <a:p>
            <a:r>
              <a:rPr lang="en-US" dirty="0"/>
              <a:t>Click icon to add picture</a:t>
            </a:r>
            <a:endParaRPr lang="de-DE" dirty="0"/>
          </a:p>
        </p:txBody>
      </p:sp>
      <p:sp>
        <p:nvSpPr>
          <p:cNvPr id="8" name="Foliennummernplatzhalter 3">
            <a:extLst>
              <a:ext uri="{FF2B5EF4-FFF2-40B4-BE49-F238E27FC236}">
                <a16:creationId xmlns:a16="http://schemas.microsoft.com/office/drawing/2014/main" id="{A14BF420-7AC6-48A5-976C-A72FA5B0D337}"/>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9" name="Foliennummernplatzhalter 3">
            <a:extLst>
              <a:ext uri="{FF2B5EF4-FFF2-40B4-BE49-F238E27FC236}">
                <a16:creationId xmlns:a16="http://schemas.microsoft.com/office/drawing/2014/main" id="{6FF7C1D3-1A9D-4D95-89BE-B90ADAFB9393}"/>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62082494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Img">
    <p:spTree>
      <p:nvGrpSpPr>
        <p:cNvPr id="1" name=""/>
        <p:cNvGrpSpPr/>
        <p:nvPr/>
      </p:nvGrpSpPr>
      <p:grpSpPr>
        <a:xfrm>
          <a:off x="0" y="0"/>
          <a:ext cx="0" cy="0"/>
          <a:chOff x="0" y="0"/>
          <a:chExt cx="0" cy="0"/>
        </a:xfrm>
      </p:grpSpPr>
      <p:sp>
        <p:nvSpPr>
          <p:cNvPr id="4" name="Textplatzhalter 6">
            <a:extLst>
              <a:ext uri="{FF2B5EF4-FFF2-40B4-BE49-F238E27FC236}">
                <a16:creationId xmlns:a16="http://schemas.microsoft.com/office/drawing/2014/main" id="{B0372643-A53F-449E-9FF6-87E959B3D54E}"/>
              </a:ext>
            </a:extLst>
          </p:cNvPr>
          <p:cNvSpPr>
            <a:spLocks noGrp="1"/>
          </p:cNvSpPr>
          <p:nvPr>
            <p:ph type="body" sz="quarter" idx="38" hasCustomPrompt="1"/>
          </p:nvPr>
        </p:nvSpPr>
        <p:spPr>
          <a:xfrm>
            <a:off x="418762" y="353865"/>
            <a:ext cx="8236065" cy="842297"/>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5" name="Bildplatzhalter 2">
            <a:extLst>
              <a:ext uri="{FF2B5EF4-FFF2-40B4-BE49-F238E27FC236}">
                <a16:creationId xmlns:a16="http://schemas.microsoft.com/office/drawing/2014/main" id="{69207841-9E94-495E-86E1-C1D5E8B59789}"/>
              </a:ext>
            </a:extLst>
          </p:cNvPr>
          <p:cNvSpPr>
            <a:spLocks noGrp="1"/>
          </p:cNvSpPr>
          <p:nvPr>
            <p:ph type="pic" sz="quarter" idx="39"/>
          </p:nvPr>
        </p:nvSpPr>
        <p:spPr>
          <a:xfrm>
            <a:off x="418762" y="1275908"/>
            <a:ext cx="8236065" cy="4903197"/>
          </a:xfrm>
          <a:prstGeom prst="rect">
            <a:avLst/>
          </a:prstGeom>
        </p:spPr>
        <p:txBody>
          <a:bodyPr lIns="64274" tIns="32137" rIns="64274" bIns="32137"/>
          <a:lstStyle/>
          <a:p>
            <a:r>
              <a:rPr lang="en-US" dirty="0"/>
              <a:t>Click icon to add picture</a:t>
            </a:r>
            <a:endParaRPr lang="de-DE" dirty="0"/>
          </a:p>
        </p:txBody>
      </p:sp>
      <p:sp>
        <p:nvSpPr>
          <p:cNvPr id="6" name="Foliennummernplatzhalter 3">
            <a:extLst>
              <a:ext uri="{FF2B5EF4-FFF2-40B4-BE49-F238E27FC236}">
                <a16:creationId xmlns:a16="http://schemas.microsoft.com/office/drawing/2014/main" id="{75180A60-6B04-44DA-BE9E-6FEB33E83161}"/>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7" name="Foliennummernplatzhalter 3">
            <a:extLst>
              <a:ext uri="{FF2B5EF4-FFF2-40B4-BE49-F238E27FC236}">
                <a16:creationId xmlns:a16="http://schemas.microsoft.com/office/drawing/2014/main" id="{2A8D5EDB-D68E-49CD-AB2F-3B1E01818D8C}"/>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1055702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Img">
    <p:spTree>
      <p:nvGrpSpPr>
        <p:cNvPr id="1" name=""/>
        <p:cNvGrpSpPr/>
        <p:nvPr/>
      </p:nvGrpSpPr>
      <p:grpSpPr>
        <a:xfrm>
          <a:off x="0" y="0"/>
          <a:ext cx="0" cy="0"/>
          <a:chOff x="0" y="0"/>
          <a:chExt cx="0" cy="0"/>
        </a:xfrm>
      </p:grpSpPr>
      <p:sp>
        <p:nvSpPr>
          <p:cNvPr id="4" name="Textplatzhalter 6">
            <a:extLst>
              <a:ext uri="{FF2B5EF4-FFF2-40B4-BE49-F238E27FC236}">
                <a16:creationId xmlns:a16="http://schemas.microsoft.com/office/drawing/2014/main" id="{31FF7DFD-B55E-428D-AA43-ECF3E7A1565C}"/>
              </a:ext>
            </a:extLst>
          </p:cNvPr>
          <p:cNvSpPr>
            <a:spLocks noGrp="1"/>
          </p:cNvSpPr>
          <p:nvPr>
            <p:ph type="body" sz="quarter" idx="38" hasCustomPrompt="1"/>
          </p:nvPr>
        </p:nvSpPr>
        <p:spPr>
          <a:xfrm>
            <a:off x="418762" y="353865"/>
            <a:ext cx="8236065" cy="842297"/>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5" name="Bildplatzhalter 2">
            <a:extLst>
              <a:ext uri="{FF2B5EF4-FFF2-40B4-BE49-F238E27FC236}">
                <a16:creationId xmlns:a16="http://schemas.microsoft.com/office/drawing/2014/main" id="{95E44E16-1DCE-4EF6-B05E-C59593B30D49}"/>
              </a:ext>
            </a:extLst>
          </p:cNvPr>
          <p:cNvSpPr>
            <a:spLocks noGrp="1"/>
          </p:cNvSpPr>
          <p:nvPr>
            <p:ph type="pic" sz="quarter" idx="39"/>
          </p:nvPr>
        </p:nvSpPr>
        <p:spPr>
          <a:xfrm>
            <a:off x="418758" y="1275908"/>
            <a:ext cx="2804335" cy="4903197"/>
          </a:xfrm>
          <a:prstGeom prst="rect">
            <a:avLst/>
          </a:prstGeom>
        </p:spPr>
        <p:txBody>
          <a:bodyPr lIns="64274" tIns="32137" rIns="64274" bIns="32137"/>
          <a:lstStyle/>
          <a:p>
            <a:r>
              <a:rPr lang="en-US"/>
              <a:t>Click icon to add picture</a:t>
            </a:r>
            <a:endParaRPr lang="de-DE"/>
          </a:p>
        </p:txBody>
      </p:sp>
      <p:sp>
        <p:nvSpPr>
          <p:cNvPr id="6" name="Bildplatzhalter 2">
            <a:extLst>
              <a:ext uri="{FF2B5EF4-FFF2-40B4-BE49-F238E27FC236}">
                <a16:creationId xmlns:a16="http://schemas.microsoft.com/office/drawing/2014/main" id="{C51AA177-EA33-4163-8068-1743F7410015}"/>
              </a:ext>
            </a:extLst>
          </p:cNvPr>
          <p:cNvSpPr>
            <a:spLocks noGrp="1"/>
          </p:cNvSpPr>
          <p:nvPr>
            <p:ph type="pic" sz="quarter" idx="41"/>
          </p:nvPr>
        </p:nvSpPr>
        <p:spPr>
          <a:xfrm>
            <a:off x="3223094" y="1275908"/>
            <a:ext cx="2751076" cy="4903197"/>
          </a:xfrm>
          <a:prstGeom prst="rect">
            <a:avLst/>
          </a:prstGeom>
        </p:spPr>
        <p:txBody>
          <a:bodyPr lIns="64274" tIns="32137" rIns="64274" bIns="32137"/>
          <a:lstStyle/>
          <a:p>
            <a:r>
              <a:rPr lang="en-US"/>
              <a:t>Click icon to add picture</a:t>
            </a:r>
            <a:endParaRPr lang="de-DE"/>
          </a:p>
        </p:txBody>
      </p:sp>
      <p:sp>
        <p:nvSpPr>
          <p:cNvPr id="7" name="Bildplatzhalter 2">
            <a:extLst>
              <a:ext uri="{FF2B5EF4-FFF2-40B4-BE49-F238E27FC236}">
                <a16:creationId xmlns:a16="http://schemas.microsoft.com/office/drawing/2014/main" id="{5139EB3F-28E6-4209-BAB3-87E1790CA193}"/>
              </a:ext>
            </a:extLst>
          </p:cNvPr>
          <p:cNvSpPr>
            <a:spLocks noGrp="1"/>
          </p:cNvSpPr>
          <p:nvPr>
            <p:ph type="pic" sz="quarter" idx="42"/>
          </p:nvPr>
        </p:nvSpPr>
        <p:spPr>
          <a:xfrm>
            <a:off x="5974168" y="1275908"/>
            <a:ext cx="2680654" cy="4903197"/>
          </a:xfrm>
          <a:prstGeom prst="rect">
            <a:avLst/>
          </a:prstGeom>
        </p:spPr>
        <p:txBody>
          <a:bodyPr lIns="64274" tIns="32137" rIns="64274" bIns="32137"/>
          <a:lstStyle/>
          <a:p>
            <a:r>
              <a:rPr lang="en-US"/>
              <a:t>Click icon to add picture</a:t>
            </a:r>
            <a:endParaRPr lang="de-DE"/>
          </a:p>
        </p:txBody>
      </p:sp>
      <p:sp>
        <p:nvSpPr>
          <p:cNvPr id="8" name="Foliennummernplatzhalter 3">
            <a:extLst>
              <a:ext uri="{FF2B5EF4-FFF2-40B4-BE49-F238E27FC236}">
                <a16:creationId xmlns:a16="http://schemas.microsoft.com/office/drawing/2014/main" id="{240A110F-B169-40F0-9154-81582C4C6E05}"/>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9" name="Foliennummernplatzhalter 3">
            <a:extLst>
              <a:ext uri="{FF2B5EF4-FFF2-40B4-BE49-F238E27FC236}">
                <a16:creationId xmlns:a16="http://schemas.microsoft.com/office/drawing/2014/main" id="{7841CB46-0A1F-4C8C-9418-C49247ED0D5E}"/>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76230906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g fullpage">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5E2697EA-A55B-46F7-BBF0-9B10E69DBD43}"/>
              </a:ext>
            </a:extLst>
          </p:cNvPr>
          <p:cNvSpPr>
            <a:spLocks noGrp="1"/>
          </p:cNvSpPr>
          <p:nvPr>
            <p:ph type="pic" sz="quarter" idx="39"/>
          </p:nvPr>
        </p:nvSpPr>
        <p:spPr>
          <a:xfrm>
            <a:off x="6" y="6"/>
            <a:ext cx="9143999" cy="6857999"/>
          </a:xfrm>
          <a:prstGeom prst="rect">
            <a:avLst/>
          </a:prstGeom>
        </p:spPr>
        <p:txBody>
          <a:bodyPr lIns="64274" tIns="32137" rIns="64274" bIns="32137"/>
          <a:lstStyle>
            <a:lvl1pPr>
              <a:defRPr>
                <a:solidFill>
                  <a:schemeClr val="accent4"/>
                </a:solidFill>
              </a:defRPr>
            </a:lvl1pPr>
          </a:lstStyle>
          <a:p>
            <a:r>
              <a:rPr lang="en-US"/>
              <a:t>Click icon to add picture</a:t>
            </a:r>
            <a:endParaRPr lang="de-DE"/>
          </a:p>
        </p:txBody>
      </p:sp>
      <p:sp>
        <p:nvSpPr>
          <p:cNvPr id="5" name="Foliennummernplatzhalter 3">
            <a:extLst>
              <a:ext uri="{FF2B5EF4-FFF2-40B4-BE49-F238E27FC236}">
                <a16:creationId xmlns:a16="http://schemas.microsoft.com/office/drawing/2014/main" id="{44748B73-1E55-4323-B498-A5D06478C684}"/>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6" name="Foliennummernplatzhalter 3">
            <a:extLst>
              <a:ext uri="{FF2B5EF4-FFF2-40B4-BE49-F238E27FC236}">
                <a16:creationId xmlns:a16="http://schemas.microsoft.com/office/drawing/2014/main" id="{CC54F50E-E6DC-4210-9055-7AF54FE62421}"/>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4136077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cations">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3D9ADB5A-7D72-49AF-A8D1-7D6694AC997B}"/>
              </a:ext>
            </a:extLst>
          </p:cNvPr>
          <p:cNvSpPr/>
          <p:nvPr userDrawn="1"/>
        </p:nvSpPr>
        <p:spPr>
          <a:xfrm>
            <a:off x="6" y="5"/>
            <a:ext cx="9143999" cy="4305799"/>
          </a:xfrm>
          <a:prstGeom prst="rect">
            <a:avLst/>
          </a:prstGeom>
          <a:solidFill>
            <a:srgbClr val="4D5154"/>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pic>
        <p:nvPicPr>
          <p:cNvPr id="5" name="Image" descr="Image">
            <a:extLst>
              <a:ext uri="{FF2B5EF4-FFF2-40B4-BE49-F238E27FC236}">
                <a16:creationId xmlns:a16="http://schemas.microsoft.com/office/drawing/2014/main" id="{8057C081-4B43-4029-9687-11098C70E0CD}"/>
              </a:ext>
            </a:extLst>
          </p:cNvPr>
          <p:cNvPicPr>
            <a:picLocks noChangeAspect="1"/>
          </p:cNvPicPr>
          <p:nvPr userDrawn="1"/>
        </p:nvPicPr>
        <p:blipFill>
          <a:blip r:embed="rId2"/>
          <a:stretch>
            <a:fillRect/>
          </a:stretch>
        </p:blipFill>
        <p:spPr>
          <a:xfrm>
            <a:off x="1817304" y="631493"/>
            <a:ext cx="5509403" cy="2706185"/>
          </a:xfrm>
          <a:prstGeom prst="rect">
            <a:avLst/>
          </a:prstGeom>
          <a:ln w="3175">
            <a:miter lim="400000"/>
          </a:ln>
        </p:spPr>
      </p:pic>
      <p:sp>
        <p:nvSpPr>
          <p:cNvPr id="6" name="Body Level One…">
            <a:extLst>
              <a:ext uri="{FF2B5EF4-FFF2-40B4-BE49-F238E27FC236}">
                <a16:creationId xmlns:a16="http://schemas.microsoft.com/office/drawing/2014/main" id="{3291387F-7155-42E4-9739-54BD8843627F}"/>
              </a:ext>
            </a:extLst>
          </p:cNvPr>
          <p:cNvSpPr txBox="1">
            <a:spLocks noGrp="1"/>
          </p:cNvSpPr>
          <p:nvPr>
            <p:ph type="body" sz="half" idx="1" hasCustomPrompt="1"/>
          </p:nvPr>
        </p:nvSpPr>
        <p:spPr>
          <a:xfrm>
            <a:off x="3772898" y="5057201"/>
            <a:ext cx="4881924" cy="1123612"/>
          </a:xfrm>
          <a:prstGeom prst="rect">
            <a:avLst/>
          </a:prstGeom>
        </p:spPr>
        <p:txBody>
          <a:bodyPr lIns="64274" tIns="32137" rIns="64274" bIns="32137"/>
          <a:lstStyle>
            <a:lvl1pPr>
              <a:defRPr sz="1100"/>
            </a:lvl1pPr>
          </a:lstStyle>
          <a:p>
            <a:r>
              <a:rPr lang="de-DE" dirty="0"/>
              <a:t>Content</a:t>
            </a:r>
            <a:endParaRPr dirty="0"/>
          </a:p>
        </p:txBody>
      </p:sp>
      <p:sp>
        <p:nvSpPr>
          <p:cNvPr id="7" name="Textplatzhalter 2">
            <a:extLst>
              <a:ext uri="{FF2B5EF4-FFF2-40B4-BE49-F238E27FC236}">
                <a16:creationId xmlns:a16="http://schemas.microsoft.com/office/drawing/2014/main" id="{C3F16BF5-E103-40BF-B0AE-542CC4DC6526}"/>
              </a:ext>
            </a:extLst>
          </p:cNvPr>
          <p:cNvSpPr>
            <a:spLocks noGrp="1"/>
          </p:cNvSpPr>
          <p:nvPr>
            <p:ph type="body" sz="quarter" idx="26" hasCustomPrompt="1"/>
          </p:nvPr>
        </p:nvSpPr>
        <p:spPr>
          <a:xfrm>
            <a:off x="3772898" y="4427813"/>
            <a:ext cx="4881925" cy="581758"/>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8" name="Textplatzhalter 6">
            <a:extLst>
              <a:ext uri="{FF2B5EF4-FFF2-40B4-BE49-F238E27FC236}">
                <a16:creationId xmlns:a16="http://schemas.microsoft.com/office/drawing/2014/main" id="{BD5AAAF5-1744-4A24-9410-B5BC3D1D7531}"/>
              </a:ext>
            </a:extLst>
          </p:cNvPr>
          <p:cNvSpPr>
            <a:spLocks noGrp="1"/>
          </p:cNvSpPr>
          <p:nvPr>
            <p:ph type="body" sz="quarter" idx="38" hasCustomPrompt="1"/>
          </p:nvPr>
        </p:nvSpPr>
        <p:spPr>
          <a:xfrm>
            <a:off x="418762" y="3545723"/>
            <a:ext cx="8236065" cy="760076"/>
          </a:xfrm>
          <a:prstGeom prst="rect">
            <a:avLst/>
          </a:prstGeom>
        </p:spPr>
        <p:txBody>
          <a:bodyPr lIns="64274" tIns="32137" rIns="64274" bIns="32137">
            <a:noAutofit/>
          </a:bodyPr>
          <a:lstStyle>
            <a:lvl1pPr algn="l">
              <a:lnSpc>
                <a:spcPct val="100000"/>
              </a:lnSpc>
              <a:defRPr sz="3400" b="1">
                <a:solidFill>
                  <a:schemeClr val="accent4"/>
                </a:solidFill>
              </a:defRPr>
            </a:lvl1pPr>
          </a:lstStyle>
          <a:p>
            <a:pPr lvl="0"/>
            <a:r>
              <a:rPr lang="de-DE" dirty="0"/>
              <a:t>Locations</a:t>
            </a:r>
          </a:p>
        </p:txBody>
      </p:sp>
      <p:sp>
        <p:nvSpPr>
          <p:cNvPr id="9" name="Foliennummernplatzhalter 3">
            <a:extLst>
              <a:ext uri="{FF2B5EF4-FFF2-40B4-BE49-F238E27FC236}">
                <a16:creationId xmlns:a16="http://schemas.microsoft.com/office/drawing/2014/main" id="{FE0EB802-5B4F-4E24-91C1-6A4319661288}"/>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0" name="Foliennummernplatzhalter 3">
            <a:extLst>
              <a:ext uri="{FF2B5EF4-FFF2-40B4-BE49-F238E27FC236}">
                <a16:creationId xmlns:a16="http://schemas.microsoft.com/office/drawing/2014/main" id="{D0F694D4-C912-46B6-8743-F1DDAD25F9B0}"/>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31588783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ckup Phone">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CD148746-18FD-4CA6-9022-BD488113F0D9}"/>
              </a:ext>
            </a:extLst>
          </p:cNvPr>
          <p:cNvSpPr/>
          <p:nvPr userDrawn="1"/>
        </p:nvSpPr>
        <p:spPr>
          <a:xfrm>
            <a:off x="0" y="0"/>
            <a:ext cx="5188356" cy="6858000"/>
          </a:xfrm>
          <a:prstGeom prst="rect">
            <a:avLst/>
          </a:prstGeom>
          <a:solidFill>
            <a:srgbClr val="4D5154">
              <a:alpha val="40708"/>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nvGrpSpPr>
          <p:cNvPr id="4" name="Group">
            <a:extLst>
              <a:ext uri="{FF2B5EF4-FFF2-40B4-BE49-F238E27FC236}">
                <a16:creationId xmlns:a16="http://schemas.microsoft.com/office/drawing/2014/main" id="{6B004D79-AA7F-42D1-BCC3-B67EAE1CC727}"/>
              </a:ext>
            </a:extLst>
          </p:cNvPr>
          <p:cNvGrpSpPr/>
          <p:nvPr userDrawn="1"/>
        </p:nvGrpSpPr>
        <p:grpSpPr>
          <a:xfrm>
            <a:off x="2495995" y="1416656"/>
            <a:ext cx="3272060" cy="4536127"/>
            <a:chOff x="0" y="0"/>
            <a:chExt cx="4653595" cy="6451379"/>
          </a:xfrm>
        </p:grpSpPr>
        <p:grpSp>
          <p:nvGrpSpPr>
            <p:cNvPr id="5" name="Group">
              <a:extLst>
                <a:ext uri="{FF2B5EF4-FFF2-40B4-BE49-F238E27FC236}">
                  <a16:creationId xmlns:a16="http://schemas.microsoft.com/office/drawing/2014/main" id="{AB32E3AE-804E-4E4E-9C17-1BF0634FF3E0}"/>
                </a:ext>
              </a:extLst>
            </p:cNvPr>
            <p:cNvGrpSpPr/>
            <p:nvPr/>
          </p:nvGrpSpPr>
          <p:grpSpPr>
            <a:xfrm>
              <a:off x="0" y="0"/>
              <a:ext cx="4653596" cy="6451380"/>
              <a:chOff x="0" y="0"/>
              <a:chExt cx="4653595" cy="6451379"/>
            </a:xfrm>
          </p:grpSpPr>
          <p:pic>
            <p:nvPicPr>
              <p:cNvPr id="7" name="iphone6_front_w.png" descr="iphone6_front_w.png">
                <a:extLst>
                  <a:ext uri="{FF2B5EF4-FFF2-40B4-BE49-F238E27FC236}">
                    <a16:creationId xmlns:a16="http://schemas.microsoft.com/office/drawing/2014/main" id="{336AB015-EC70-46B7-B423-84D34C7F0505}"/>
                  </a:ext>
                </a:extLst>
              </p:cNvPr>
              <p:cNvPicPr>
                <a:picLocks noChangeAspect="1"/>
              </p:cNvPicPr>
              <p:nvPr/>
            </p:nvPicPr>
            <p:blipFill>
              <a:blip r:embed="rId2">
                <a:alphaModFix amt="80000"/>
              </a:blip>
              <a:srcRect/>
              <a:stretch>
                <a:fillRect/>
              </a:stretch>
            </p:blipFill>
            <p:spPr>
              <a:xfrm>
                <a:off x="0" y="0"/>
                <a:ext cx="4653596" cy="6451380"/>
              </a:xfrm>
              <a:prstGeom prst="rect">
                <a:avLst/>
              </a:prstGeom>
              <a:ln w="3175" cap="flat">
                <a:noFill/>
                <a:miter lim="400000"/>
              </a:ln>
              <a:effectLst/>
            </p:spPr>
          </p:pic>
          <p:sp>
            <p:nvSpPr>
              <p:cNvPr id="8" name="Rectangle">
                <a:extLst>
                  <a:ext uri="{FF2B5EF4-FFF2-40B4-BE49-F238E27FC236}">
                    <a16:creationId xmlns:a16="http://schemas.microsoft.com/office/drawing/2014/main" id="{8DED70AE-35AD-4BE7-8232-91A97D0BE93D}"/>
                  </a:ext>
                </a:extLst>
              </p:cNvPr>
              <p:cNvSpPr/>
              <p:nvPr/>
            </p:nvSpPr>
            <p:spPr>
              <a:xfrm>
                <a:off x="1314654" y="1233973"/>
                <a:ext cx="2121536" cy="3744071"/>
              </a:xfrm>
              <a:prstGeom prst="rect">
                <a:avLst/>
              </a:prstGeom>
              <a:solidFill>
                <a:srgbClr val="FFFFFF">
                  <a:alpha val="90000"/>
                </a:srgbClr>
              </a:solidFill>
              <a:ln w="3175" cap="flat">
                <a:noFill/>
                <a:miter lim="400000"/>
              </a:ln>
              <a:effectLst/>
            </p:spPr>
            <p:txBody>
              <a:bodyPr wrap="square" lIns="44260" tIns="44260" rIns="44260" bIns="44260" numCol="1" anchor="ctr">
                <a:noAutofit/>
              </a:bodyP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sp>
          <p:nvSpPr>
            <p:cNvPr id="6" name="Rounded Rectangle">
              <a:extLst>
                <a:ext uri="{FF2B5EF4-FFF2-40B4-BE49-F238E27FC236}">
                  <a16:creationId xmlns:a16="http://schemas.microsoft.com/office/drawing/2014/main" id="{F3DAAD95-CBBA-4E4D-8E6A-071881E69EED}"/>
                </a:ext>
              </a:extLst>
            </p:cNvPr>
            <p:cNvSpPr/>
            <p:nvPr/>
          </p:nvSpPr>
          <p:spPr>
            <a:xfrm>
              <a:off x="1190166" y="699181"/>
              <a:ext cx="2377285" cy="4827240"/>
            </a:xfrm>
            <a:prstGeom prst="roundRect">
              <a:avLst>
                <a:gd name="adj" fmla="val 14786"/>
              </a:avLst>
            </a:prstGeom>
            <a:gradFill flip="none" rotWithShape="1">
              <a:gsLst>
                <a:gs pos="0">
                  <a:srgbClr val="F7BB33">
                    <a:alpha val="20000"/>
                  </a:srgbClr>
                </a:gs>
                <a:gs pos="100000">
                  <a:srgbClr val="78D9D3">
                    <a:alpha val="20000"/>
                  </a:srgbClr>
                </a:gs>
              </a:gsLst>
              <a:lin ang="17540424" scaled="0"/>
            </a:gradFill>
            <a:ln w="3175" cap="flat">
              <a:noFill/>
              <a:miter lim="400000"/>
            </a:ln>
            <a:effectLst/>
          </p:spPr>
          <p:txBody>
            <a:bodyPr wrap="square" lIns="44260" tIns="44260" rIns="44260" bIns="44260" numCol="1" anchor="ctr">
              <a:noAutofit/>
            </a:bodyP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pic>
        <p:nvPicPr>
          <p:cNvPr id="9" name="iphone6_front_w.png" descr="iphone6_front_w.png">
            <a:extLst>
              <a:ext uri="{FF2B5EF4-FFF2-40B4-BE49-F238E27FC236}">
                <a16:creationId xmlns:a16="http://schemas.microsoft.com/office/drawing/2014/main" id="{0469FF38-67E9-4AEA-BB68-85FE564DED21}"/>
              </a:ext>
            </a:extLst>
          </p:cNvPr>
          <p:cNvPicPr>
            <a:picLocks noChangeAspect="1"/>
          </p:cNvPicPr>
          <p:nvPr userDrawn="1"/>
        </p:nvPicPr>
        <p:blipFill>
          <a:blip r:embed="rId3"/>
          <a:srcRect/>
          <a:stretch>
            <a:fillRect/>
          </a:stretch>
        </p:blipFill>
        <p:spPr>
          <a:xfrm>
            <a:off x="3005143" y="1756951"/>
            <a:ext cx="3272060" cy="4536127"/>
          </a:xfrm>
          <a:prstGeom prst="rect">
            <a:avLst/>
          </a:prstGeom>
          <a:ln w="3175">
            <a:miter lim="400000"/>
          </a:ln>
        </p:spPr>
      </p:pic>
      <p:sp>
        <p:nvSpPr>
          <p:cNvPr id="10" name="Textplatzhalter 6">
            <a:extLst>
              <a:ext uri="{FF2B5EF4-FFF2-40B4-BE49-F238E27FC236}">
                <a16:creationId xmlns:a16="http://schemas.microsoft.com/office/drawing/2014/main" id="{523C1A0E-4F0D-4108-9B83-F08541CF986C}"/>
              </a:ext>
            </a:extLst>
          </p:cNvPr>
          <p:cNvSpPr>
            <a:spLocks noGrp="1"/>
          </p:cNvSpPr>
          <p:nvPr>
            <p:ph type="body" sz="quarter" idx="39" hasCustomPrompt="1"/>
          </p:nvPr>
        </p:nvSpPr>
        <p:spPr>
          <a:xfrm>
            <a:off x="418757" y="1787481"/>
            <a:ext cx="2586386" cy="4165298"/>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11" name="Body Level One…">
            <a:extLst>
              <a:ext uri="{FF2B5EF4-FFF2-40B4-BE49-F238E27FC236}">
                <a16:creationId xmlns:a16="http://schemas.microsoft.com/office/drawing/2014/main" id="{7B685E49-C5D9-491C-9899-B81B3AE29427}"/>
              </a:ext>
            </a:extLst>
          </p:cNvPr>
          <p:cNvSpPr txBox="1">
            <a:spLocks noGrp="1"/>
          </p:cNvSpPr>
          <p:nvPr>
            <p:ph type="body" sz="half" idx="1" hasCustomPrompt="1"/>
          </p:nvPr>
        </p:nvSpPr>
        <p:spPr>
          <a:xfrm>
            <a:off x="5856688" y="3259452"/>
            <a:ext cx="2798134" cy="2919657"/>
          </a:xfrm>
          <a:prstGeom prst="rect">
            <a:avLst/>
          </a:prstGeom>
        </p:spPr>
        <p:txBody>
          <a:bodyPr lIns="64274" tIns="32137" rIns="64274" bIns="32137"/>
          <a:lstStyle>
            <a:lvl1pPr>
              <a:defRPr sz="1100"/>
            </a:lvl1pPr>
          </a:lstStyle>
          <a:p>
            <a:r>
              <a:rPr lang="de-DE" dirty="0"/>
              <a:t>Content</a:t>
            </a:r>
            <a:endParaRPr dirty="0"/>
          </a:p>
        </p:txBody>
      </p:sp>
      <p:sp>
        <p:nvSpPr>
          <p:cNvPr id="12" name="Textplatzhalter 2">
            <a:extLst>
              <a:ext uri="{FF2B5EF4-FFF2-40B4-BE49-F238E27FC236}">
                <a16:creationId xmlns:a16="http://schemas.microsoft.com/office/drawing/2014/main" id="{A11DD8F9-BF78-4D03-BF99-9152BBB0708E}"/>
              </a:ext>
            </a:extLst>
          </p:cNvPr>
          <p:cNvSpPr>
            <a:spLocks noGrp="1"/>
          </p:cNvSpPr>
          <p:nvPr>
            <p:ph type="body" sz="quarter" idx="26" hasCustomPrompt="1"/>
          </p:nvPr>
        </p:nvSpPr>
        <p:spPr>
          <a:xfrm>
            <a:off x="5855588" y="2478430"/>
            <a:ext cx="2799234"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3" name="Bildplatzhalter 18">
            <a:extLst>
              <a:ext uri="{FF2B5EF4-FFF2-40B4-BE49-F238E27FC236}">
                <a16:creationId xmlns:a16="http://schemas.microsoft.com/office/drawing/2014/main" id="{B70D35B5-6931-4AB2-9C13-53E06BD87469}"/>
              </a:ext>
            </a:extLst>
          </p:cNvPr>
          <p:cNvSpPr>
            <a:spLocks noGrp="1"/>
          </p:cNvSpPr>
          <p:nvPr>
            <p:ph type="pic" sz="quarter" idx="40"/>
          </p:nvPr>
        </p:nvSpPr>
        <p:spPr>
          <a:xfrm>
            <a:off x="3933528" y="2635002"/>
            <a:ext cx="1480096" cy="2622132"/>
          </a:xfrm>
          <a:prstGeom prst="rect">
            <a:avLst/>
          </a:prstGeom>
        </p:spPr>
        <p:txBody>
          <a:bodyPr lIns="64274" tIns="32137" rIns="64274" bIns="32137"/>
          <a:lstStyle/>
          <a:p>
            <a:r>
              <a:rPr lang="en-US"/>
              <a:t>Click icon to add picture</a:t>
            </a:r>
            <a:endParaRPr lang="de-DE"/>
          </a:p>
        </p:txBody>
      </p:sp>
      <p:sp>
        <p:nvSpPr>
          <p:cNvPr id="15" name="Foliennummernplatzhalter 3">
            <a:extLst>
              <a:ext uri="{FF2B5EF4-FFF2-40B4-BE49-F238E27FC236}">
                <a16:creationId xmlns:a16="http://schemas.microsoft.com/office/drawing/2014/main" id="{92082B82-60D3-45F5-AF1A-994AEB44D92C}"/>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6" name="Foliennummernplatzhalter 3">
            <a:extLst>
              <a:ext uri="{FF2B5EF4-FFF2-40B4-BE49-F238E27FC236}">
                <a16:creationId xmlns:a16="http://schemas.microsoft.com/office/drawing/2014/main" id="{3B170EE1-3555-4AD8-99C8-78E143D6AF05}"/>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405988906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ockup Table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482A6E5D-1AB2-46FA-8B57-B482CF651885}"/>
              </a:ext>
            </a:extLst>
          </p:cNvPr>
          <p:cNvSpPr/>
          <p:nvPr userDrawn="1"/>
        </p:nvSpPr>
        <p:spPr>
          <a:xfrm>
            <a:off x="4117568" y="6"/>
            <a:ext cx="5026432" cy="6857999"/>
          </a:xfrm>
          <a:prstGeom prst="rect">
            <a:avLst/>
          </a:prstGeom>
          <a:solidFill>
            <a:srgbClr val="4D5154">
              <a:alpha val="40708"/>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pic>
        <p:nvPicPr>
          <p:cNvPr id="5" name="ipad_air_front.png" descr="ipad_air_front.png">
            <a:extLst>
              <a:ext uri="{FF2B5EF4-FFF2-40B4-BE49-F238E27FC236}">
                <a16:creationId xmlns:a16="http://schemas.microsoft.com/office/drawing/2014/main" id="{DF5B461F-3556-405E-8269-CEA664486CD0}"/>
              </a:ext>
            </a:extLst>
          </p:cNvPr>
          <p:cNvPicPr>
            <a:picLocks noChangeAspect="1"/>
          </p:cNvPicPr>
          <p:nvPr userDrawn="1"/>
        </p:nvPicPr>
        <p:blipFill rotWithShape="1">
          <a:blip r:embed="rId2"/>
          <a:srcRect b="16950"/>
          <a:stretch/>
        </p:blipFill>
        <p:spPr>
          <a:xfrm rot="16200000">
            <a:off x="4347197" y="1048083"/>
            <a:ext cx="4373236" cy="5220368"/>
          </a:xfrm>
          <a:prstGeom prst="rect">
            <a:avLst/>
          </a:prstGeom>
          <a:ln w="3175">
            <a:miter lim="400000"/>
          </a:ln>
        </p:spPr>
      </p:pic>
      <p:sp>
        <p:nvSpPr>
          <p:cNvPr id="6" name="Textplatzhalter 6">
            <a:extLst>
              <a:ext uri="{FF2B5EF4-FFF2-40B4-BE49-F238E27FC236}">
                <a16:creationId xmlns:a16="http://schemas.microsoft.com/office/drawing/2014/main" id="{F90D6569-E5CC-4C16-87EF-7E442969110E}"/>
              </a:ext>
            </a:extLst>
          </p:cNvPr>
          <p:cNvSpPr>
            <a:spLocks noGrp="1"/>
          </p:cNvSpPr>
          <p:nvPr>
            <p:ph type="body" sz="quarter" idx="39" hasCustomPrompt="1"/>
          </p:nvPr>
        </p:nvSpPr>
        <p:spPr>
          <a:xfrm>
            <a:off x="418757" y="1787481"/>
            <a:ext cx="3144811" cy="91577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Body Level One…">
            <a:extLst>
              <a:ext uri="{FF2B5EF4-FFF2-40B4-BE49-F238E27FC236}">
                <a16:creationId xmlns:a16="http://schemas.microsoft.com/office/drawing/2014/main" id="{00BD4B32-CEB2-4DC9-A6E9-31CA4E244360}"/>
              </a:ext>
            </a:extLst>
          </p:cNvPr>
          <p:cNvSpPr txBox="1">
            <a:spLocks noGrp="1"/>
          </p:cNvSpPr>
          <p:nvPr>
            <p:ph type="body" sz="half" idx="1" hasCustomPrompt="1"/>
          </p:nvPr>
        </p:nvSpPr>
        <p:spPr>
          <a:xfrm>
            <a:off x="419857" y="3535078"/>
            <a:ext cx="3143711" cy="2644026"/>
          </a:xfrm>
          <a:prstGeom prst="rect">
            <a:avLst/>
          </a:prstGeom>
        </p:spPr>
        <p:txBody>
          <a:bodyPr lIns="64274" tIns="32137" rIns="64274" bIns="32137"/>
          <a:lstStyle>
            <a:lvl1pPr>
              <a:defRPr sz="1100"/>
            </a:lvl1pPr>
          </a:lstStyle>
          <a:p>
            <a:r>
              <a:rPr lang="de-DE" dirty="0"/>
              <a:t>Content</a:t>
            </a:r>
            <a:endParaRPr dirty="0"/>
          </a:p>
        </p:txBody>
      </p:sp>
      <p:sp>
        <p:nvSpPr>
          <p:cNvPr id="8" name="Textplatzhalter 2">
            <a:extLst>
              <a:ext uri="{FF2B5EF4-FFF2-40B4-BE49-F238E27FC236}">
                <a16:creationId xmlns:a16="http://schemas.microsoft.com/office/drawing/2014/main" id="{842EEE5C-EA90-4539-866C-38063E45EE5F}"/>
              </a:ext>
            </a:extLst>
          </p:cNvPr>
          <p:cNvSpPr>
            <a:spLocks noGrp="1"/>
          </p:cNvSpPr>
          <p:nvPr>
            <p:ph type="body" sz="quarter" idx="26" hasCustomPrompt="1"/>
          </p:nvPr>
        </p:nvSpPr>
        <p:spPr>
          <a:xfrm>
            <a:off x="418757" y="2754060"/>
            <a:ext cx="3144811"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9" name="Bildplatzhalter 18">
            <a:extLst>
              <a:ext uri="{FF2B5EF4-FFF2-40B4-BE49-F238E27FC236}">
                <a16:creationId xmlns:a16="http://schemas.microsoft.com/office/drawing/2014/main" id="{3B18DBBB-2D90-4FC1-942A-E264BE27666A}"/>
              </a:ext>
            </a:extLst>
          </p:cNvPr>
          <p:cNvSpPr>
            <a:spLocks noGrp="1"/>
          </p:cNvSpPr>
          <p:nvPr>
            <p:ph type="pic" sz="quarter" idx="40"/>
          </p:nvPr>
        </p:nvSpPr>
        <p:spPr>
          <a:xfrm>
            <a:off x="5114478" y="2158757"/>
            <a:ext cx="4029521" cy="3033861"/>
          </a:xfrm>
          <a:prstGeom prst="rect">
            <a:avLst/>
          </a:prstGeom>
        </p:spPr>
        <p:txBody>
          <a:bodyPr lIns="64274" tIns="32137" rIns="64274" bIns="32137"/>
          <a:lstStyle/>
          <a:p>
            <a:r>
              <a:rPr lang="en-US"/>
              <a:t>Click icon to add picture</a:t>
            </a:r>
            <a:endParaRPr lang="de-DE"/>
          </a:p>
        </p:txBody>
      </p:sp>
      <p:sp>
        <p:nvSpPr>
          <p:cNvPr id="10" name="Foliennummernplatzhalter 3">
            <a:extLst>
              <a:ext uri="{FF2B5EF4-FFF2-40B4-BE49-F238E27FC236}">
                <a16:creationId xmlns:a16="http://schemas.microsoft.com/office/drawing/2014/main" id="{C3A64D45-F237-48AB-80C9-33810241D99B}"/>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1" name="Foliennummernplatzhalter 3">
            <a:extLst>
              <a:ext uri="{FF2B5EF4-FFF2-40B4-BE49-F238E27FC236}">
                <a16:creationId xmlns:a16="http://schemas.microsoft.com/office/drawing/2014/main" id="{CD856E80-C059-406D-B0A7-990C6F0FD196}"/>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330540922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ockup Laptop">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574040E-00A0-4BD4-9042-BC9D1150A15D}"/>
              </a:ext>
            </a:extLst>
          </p:cNvPr>
          <p:cNvSpPr/>
          <p:nvPr userDrawn="1"/>
        </p:nvSpPr>
        <p:spPr>
          <a:xfrm>
            <a:off x="4117568" y="6"/>
            <a:ext cx="5026432" cy="6857999"/>
          </a:xfrm>
          <a:prstGeom prst="rect">
            <a:avLst/>
          </a:prstGeom>
          <a:solidFill>
            <a:srgbClr val="4D5154">
              <a:alpha val="40708"/>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B514ADF9-FD77-42BE-AB17-03597BD664C7}"/>
              </a:ext>
            </a:extLst>
          </p:cNvPr>
          <p:cNvSpPr>
            <a:spLocks noGrp="1"/>
          </p:cNvSpPr>
          <p:nvPr>
            <p:ph type="body" sz="quarter" idx="39" hasCustomPrompt="1"/>
          </p:nvPr>
        </p:nvSpPr>
        <p:spPr>
          <a:xfrm>
            <a:off x="418757" y="1787481"/>
            <a:ext cx="3144811" cy="91577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6" name="Body Level One…">
            <a:extLst>
              <a:ext uri="{FF2B5EF4-FFF2-40B4-BE49-F238E27FC236}">
                <a16:creationId xmlns:a16="http://schemas.microsoft.com/office/drawing/2014/main" id="{AFEDE184-0E31-4D4C-9C11-BF4A5F85704B}"/>
              </a:ext>
            </a:extLst>
          </p:cNvPr>
          <p:cNvSpPr txBox="1">
            <a:spLocks noGrp="1"/>
          </p:cNvSpPr>
          <p:nvPr>
            <p:ph type="body" sz="half" idx="1" hasCustomPrompt="1"/>
          </p:nvPr>
        </p:nvSpPr>
        <p:spPr>
          <a:xfrm>
            <a:off x="419857" y="3535078"/>
            <a:ext cx="3143711" cy="2644027"/>
          </a:xfrm>
          <a:prstGeom prst="rect">
            <a:avLst/>
          </a:prstGeom>
        </p:spPr>
        <p:txBody>
          <a:bodyPr lIns="64274" tIns="32137" rIns="64274" bIns="32137"/>
          <a:lstStyle>
            <a:lvl1pPr>
              <a:defRPr sz="1100"/>
            </a:lvl1pPr>
          </a:lstStyle>
          <a:p>
            <a:r>
              <a:rPr lang="de-DE" dirty="0"/>
              <a:t>Content</a:t>
            </a:r>
            <a:endParaRPr dirty="0"/>
          </a:p>
        </p:txBody>
      </p:sp>
      <p:sp>
        <p:nvSpPr>
          <p:cNvPr id="7" name="Textplatzhalter 2">
            <a:extLst>
              <a:ext uri="{FF2B5EF4-FFF2-40B4-BE49-F238E27FC236}">
                <a16:creationId xmlns:a16="http://schemas.microsoft.com/office/drawing/2014/main" id="{2ACBAC7F-71E9-47F6-9BD6-95760CDE7FE5}"/>
              </a:ext>
            </a:extLst>
          </p:cNvPr>
          <p:cNvSpPr>
            <a:spLocks noGrp="1"/>
          </p:cNvSpPr>
          <p:nvPr>
            <p:ph type="body" sz="quarter" idx="26" hasCustomPrompt="1"/>
          </p:nvPr>
        </p:nvSpPr>
        <p:spPr>
          <a:xfrm>
            <a:off x="418757" y="2754060"/>
            <a:ext cx="3144811"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pic>
        <p:nvPicPr>
          <p:cNvPr id="8" name="Grafik 7">
            <a:extLst>
              <a:ext uri="{FF2B5EF4-FFF2-40B4-BE49-F238E27FC236}">
                <a16:creationId xmlns:a16="http://schemas.microsoft.com/office/drawing/2014/main" id="{FC1E1994-7E5F-4C0D-83E6-690802B29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6445" y="2028271"/>
            <a:ext cx="4866172" cy="2801460"/>
          </a:xfrm>
          <a:prstGeom prst="rect">
            <a:avLst/>
          </a:prstGeom>
        </p:spPr>
      </p:pic>
      <p:sp>
        <p:nvSpPr>
          <p:cNvPr id="9" name="Image">
            <a:extLst>
              <a:ext uri="{FF2B5EF4-FFF2-40B4-BE49-F238E27FC236}">
                <a16:creationId xmlns:a16="http://schemas.microsoft.com/office/drawing/2014/main" id="{4CACD690-E442-43BC-AFB5-37D72AFE7B63}"/>
              </a:ext>
            </a:extLst>
          </p:cNvPr>
          <p:cNvSpPr>
            <a:spLocks noGrp="1"/>
          </p:cNvSpPr>
          <p:nvPr>
            <p:ph type="pic" sz="quarter" idx="14"/>
          </p:nvPr>
        </p:nvSpPr>
        <p:spPr>
          <a:xfrm>
            <a:off x="4763345" y="2189847"/>
            <a:ext cx="3703460" cy="2319351"/>
          </a:xfrm>
          <a:prstGeom prst="rect">
            <a:avLst/>
          </a:prstGeom>
        </p:spPr>
        <p:txBody>
          <a:bodyPr lIns="64274" tIns="32137" rIns="64274" bIns="32137">
            <a:noAutofit/>
          </a:bodyPr>
          <a:lstStyle/>
          <a:p>
            <a:r>
              <a:rPr lang="en-US"/>
              <a:t>Click icon to add picture</a:t>
            </a:r>
            <a:endParaRPr/>
          </a:p>
        </p:txBody>
      </p:sp>
      <p:sp>
        <p:nvSpPr>
          <p:cNvPr id="10" name="Foliennummernplatzhalter 3">
            <a:extLst>
              <a:ext uri="{FF2B5EF4-FFF2-40B4-BE49-F238E27FC236}">
                <a16:creationId xmlns:a16="http://schemas.microsoft.com/office/drawing/2014/main" id="{7201CB66-B18D-4B38-B98F-C6EF0197C7BD}"/>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1" name="Foliennummernplatzhalter 3">
            <a:extLst>
              <a:ext uri="{FF2B5EF4-FFF2-40B4-BE49-F238E27FC236}">
                <a16:creationId xmlns:a16="http://schemas.microsoft.com/office/drawing/2014/main" id="{55272C1C-68A5-4072-8D7B-416278E80ECC}"/>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107449862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anks">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72AF833A-C458-421E-953E-B6CD3AB821DE}"/>
              </a:ext>
            </a:extLst>
          </p:cNvPr>
          <p:cNvSpPr/>
          <p:nvPr userDrawn="1"/>
        </p:nvSpPr>
        <p:spPr>
          <a:xfrm flipV="1">
            <a:off x="4572005" y="2891139"/>
            <a:ext cx="1" cy="1075724"/>
          </a:xfrm>
          <a:prstGeom prst="line">
            <a:avLst/>
          </a:prstGeom>
          <a:ln w="127000">
            <a:solidFill>
              <a:srgbClr val="EFA636"/>
            </a:solidFill>
            <a:miter/>
          </a:ln>
        </p:spPr>
        <p:txBody>
          <a:bodyPr lIns="17139" tIns="17139" rIns="17139" bIns="17139"/>
          <a:lstStyle/>
          <a:p>
            <a:pPr defTabSz="457066" fontAlgn="auto" hangingPunct="0">
              <a:spcBef>
                <a:spcPts val="0"/>
              </a:spcBef>
              <a:spcAft>
                <a:spcPts val="0"/>
              </a:spcAft>
              <a:defRPr sz="1200" spc="0">
                <a:solidFill>
                  <a:srgbClr val="7F7F7F"/>
                </a:solidFill>
                <a:latin typeface="Gotham"/>
                <a:ea typeface="Gotham"/>
                <a:cs typeface="Gotham"/>
                <a:sym typeface="Gotham"/>
              </a:defRPr>
            </a:pPr>
            <a:endParaRPr sz="1200" kern="0">
              <a:solidFill>
                <a:srgbClr val="7F7F7F"/>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5244E03F-5E35-458B-9A4F-5BC3EA8DDBC7}"/>
              </a:ext>
            </a:extLst>
          </p:cNvPr>
          <p:cNvSpPr>
            <a:spLocks noGrp="1"/>
          </p:cNvSpPr>
          <p:nvPr>
            <p:ph type="body" sz="quarter" idx="38" hasCustomPrompt="1"/>
          </p:nvPr>
        </p:nvSpPr>
        <p:spPr>
          <a:xfrm>
            <a:off x="413808" y="1211462"/>
            <a:ext cx="3879397" cy="4435078"/>
          </a:xfrm>
          <a:prstGeom prst="rect">
            <a:avLst/>
          </a:prstGeom>
        </p:spPr>
        <p:txBody>
          <a:bodyPr lIns="64274" tIns="32137" rIns="64274" bIns="32137" anchor="ctr">
            <a:noAutofit/>
          </a:bodyPr>
          <a:lstStyle>
            <a:lvl1pPr algn="r">
              <a:lnSpc>
                <a:spcPct val="100000"/>
              </a:lnSpc>
              <a:defRPr sz="2800" b="1">
                <a:solidFill>
                  <a:schemeClr val="tx2"/>
                </a:solidFill>
              </a:defRPr>
            </a:lvl1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6" name="Textplatzhalter 2">
            <a:extLst>
              <a:ext uri="{FF2B5EF4-FFF2-40B4-BE49-F238E27FC236}">
                <a16:creationId xmlns:a16="http://schemas.microsoft.com/office/drawing/2014/main" id="{E30269EB-B8C7-4E75-BC36-A35DD981356A}"/>
              </a:ext>
            </a:extLst>
          </p:cNvPr>
          <p:cNvSpPr>
            <a:spLocks noGrp="1"/>
          </p:cNvSpPr>
          <p:nvPr>
            <p:ph type="body" sz="quarter" idx="26" hasCustomPrompt="1"/>
          </p:nvPr>
        </p:nvSpPr>
        <p:spPr>
          <a:xfrm>
            <a:off x="4850806" y="1211462"/>
            <a:ext cx="3810075" cy="4435078"/>
          </a:xfrm>
          <a:prstGeom prst="rect">
            <a:avLst/>
          </a:prstGeom>
        </p:spPr>
        <p:txBody>
          <a:bodyPr lIns="64274" tIns="32137" rIns="64274" bIns="32137" anchor="ctr">
            <a:noAutofit/>
          </a:bodyPr>
          <a:lstStyle>
            <a:lvl1pPr>
              <a:defRPr sz="1400" b="1">
                <a:solidFill>
                  <a:schemeClr val="tx2"/>
                </a:solidFill>
              </a:defRPr>
            </a:lvl1pPr>
          </a:lstStyle>
          <a:p>
            <a:pPr lvl="0"/>
            <a:r>
              <a:rPr lang="de-DE" dirty="0"/>
              <a:t>Name </a:t>
            </a:r>
            <a:r>
              <a:rPr lang="de-DE" dirty="0" err="1"/>
              <a:t>of</a:t>
            </a:r>
            <a:r>
              <a:rPr lang="de-DE" dirty="0"/>
              <a:t> </a:t>
            </a:r>
            <a:r>
              <a:rPr lang="de-DE" dirty="0" err="1"/>
              <a:t>presenter</a:t>
            </a:r>
            <a:endParaRPr lang="de-DE" dirty="0"/>
          </a:p>
        </p:txBody>
      </p:sp>
      <p:sp>
        <p:nvSpPr>
          <p:cNvPr id="7" name="Foliennummernplatzhalter 3">
            <a:extLst>
              <a:ext uri="{FF2B5EF4-FFF2-40B4-BE49-F238E27FC236}">
                <a16:creationId xmlns:a16="http://schemas.microsoft.com/office/drawing/2014/main" id="{E90EB525-49E4-4C1E-8ADF-950165D2D248}"/>
              </a:ext>
            </a:extLst>
          </p:cNvPr>
          <p:cNvSpPr txBox="1">
            <a:spLocks/>
          </p:cNvSpPr>
          <p:nvPr userDrawn="1"/>
        </p:nvSpPr>
        <p:spPr>
          <a:xfrm>
            <a:off x="417662"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5198859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hor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E9B38F3-442F-43CB-9190-0AD2D84FCC63}"/>
              </a:ext>
            </a:extLst>
          </p:cNvPr>
          <p:cNvSpPr/>
          <p:nvPr userDrawn="1"/>
        </p:nvSpPr>
        <p:spPr>
          <a:xfrm>
            <a:off x="0" y="6"/>
            <a:ext cx="3853310" cy="6857999"/>
          </a:xfrm>
          <a:prstGeom prst="rect">
            <a:avLst/>
          </a:prstGeom>
          <a:solidFill>
            <a:srgbClr val="4D5154">
              <a:alpha val="30000"/>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Textplatzhalter 2">
            <a:extLst>
              <a:ext uri="{FF2B5EF4-FFF2-40B4-BE49-F238E27FC236}">
                <a16:creationId xmlns:a16="http://schemas.microsoft.com/office/drawing/2014/main" id="{BE46BE2E-1AF5-483A-BC9B-0344C55137E5}"/>
              </a:ext>
            </a:extLst>
          </p:cNvPr>
          <p:cNvSpPr>
            <a:spLocks noGrp="1"/>
          </p:cNvSpPr>
          <p:nvPr>
            <p:ph type="body" sz="quarter" idx="26" hasCustomPrompt="1"/>
          </p:nvPr>
        </p:nvSpPr>
        <p:spPr>
          <a:xfrm>
            <a:off x="3972991" y="1873558"/>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6" name="Textplatzhalter 2">
            <a:extLst>
              <a:ext uri="{FF2B5EF4-FFF2-40B4-BE49-F238E27FC236}">
                <a16:creationId xmlns:a16="http://schemas.microsoft.com/office/drawing/2014/main" id="{96669EE0-51CF-493D-A99D-3A22273BF754}"/>
              </a:ext>
            </a:extLst>
          </p:cNvPr>
          <p:cNvSpPr>
            <a:spLocks noGrp="1"/>
          </p:cNvSpPr>
          <p:nvPr>
            <p:ph type="body" sz="quarter" idx="27" hasCustomPrompt="1"/>
          </p:nvPr>
        </p:nvSpPr>
        <p:spPr>
          <a:xfrm>
            <a:off x="3972991" y="2299151"/>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7" name="Textplatzhalter 2">
            <a:extLst>
              <a:ext uri="{FF2B5EF4-FFF2-40B4-BE49-F238E27FC236}">
                <a16:creationId xmlns:a16="http://schemas.microsoft.com/office/drawing/2014/main" id="{C961C56B-FE55-4607-8B33-4DE809DDB1B5}"/>
              </a:ext>
            </a:extLst>
          </p:cNvPr>
          <p:cNvSpPr>
            <a:spLocks noGrp="1"/>
          </p:cNvSpPr>
          <p:nvPr>
            <p:ph type="body" sz="quarter" idx="28" hasCustomPrompt="1"/>
          </p:nvPr>
        </p:nvSpPr>
        <p:spPr>
          <a:xfrm>
            <a:off x="3972991" y="2811514"/>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8" name="Textplatzhalter 2">
            <a:extLst>
              <a:ext uri="{FF2B5EF4-FFF2-40B4-BE49-F238E27FC236}">
                <a16:creationId xmlns:a16="http://schemas.microsoft.com/office/drawing/2014/main" id="{98ADB140-9BBC-47F8-B616-4A05CA6468EB}"/>
              </a:ext>
            </a:extLst>
          </p:cNvPr>
          <p:cNvSpPr>
            <a:spLocks noGrp="1"/>
          </p:cNvSpPr>
          <p:nvPr>
            <p:ph type="body" sz="quarter" idx="29" hasCustomPrompt="1"/>
          </p:nvPr>
        </p:nvSpPr>
        <p:spPr>
          <a:xfrm>
            <a:off x="3972991" y="3237107"/>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9" name="Textplatzhalter 2">
            <a:extLst>
              <a:ext uri="{FF2B5EF4-FFF2-40B4-BE49-F238E27FC236}">
                <a16:creationId xmlns:a16="http://schemas.microsoft.com/office/drawing/2014/main" id="{6637AD77-0B5B-4B80-9ECA-CA8280510CB7}"/>
              </a:ext>
            </a:extLst>
          </p:cNvPr>
          <p:cNvSpPr>
            <a:spLocks noGrp="1"/>
          </p:cNvSpPr>
          <p:nvPr>
            <p:ph type="body" sz="quarter" idx="30" hasCustomPrompt="1"/>
          </p:nvPr>
        </p:nvSpPr>
        <p:spPr>
          <a:xfrm>
            <a:off x="3972991" y="3730480"/>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0" name="Textplatzhalter 2">
            <a:extLst>
              <a:ext uri="{FF2B5EF4-FFF2-40B4-BE49-F238E27FC236}">
                <a16:creationId xmlns:a16="http://schemas.microsoft.com/office/drawing/2014/main" id="{54EC8F71-D528-4F39-B05D-799F68F618A1}"/>
              </a:ext>
            </a:extLst>
          </p:cNvPr>
          <p:cNvSpPr>
            <a:spLocks noGrp="1"/>
          </p:cNvSpPr>
          <p:nvPr>
            <p:ph type="body" sz="quarter" idx="31" hasCustomPrompt="1"/>
          </p:nvPr>
        </p:nvSpPr>
        <p:spPr>
          <a:xfrm>
            <a:off x="3972991" y="4154331"/>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1" name="Textplatzhalter 2">
            <a:extLst>
              <a:ext uri="{FF2B5EF4-FFF2-40B4-BE49-F238E27FC236}">
                <a16:creationId xmlns:a16="http://schemas.microsoft.com/office/drawing/2014/main" id="{C7A49754-F603-42BA-8EFA-87A1F73D51CC}"/>
              </a:ext>
            </a:extLst>
          </p:cNvPr>
          <p:cNvSpPr>
            <a:spLocks noGrp="1"/>
          </p:cNvSpPr>
          <p:nvPr>
            <p:ph type="body" sz="quarter" idx="32" hasCustomPrompt="1"/>
          </p:nvPr>
        </p:nvSpPr>
        <p:spPr>
          <a:xfrm>
            <a:off x="3972991" y="4679924"/>
            <a:ext cx="475225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2" name="Textplatzhalter 2">
            <a:extLst>
              <a:ext uri="{FF2B5EF4-FFF2-40B4-BE49-F238E27FC236}">
                <a16:creationId xmlns:a16="http://schemas.microsoft.com/office/drawing/2014/main" id="{2CBCB3AC-F342-4AFA-9351-DEAD9441B14B}"/>
              </a:ext>
            </a:extLst>
          </p:cNvPr>
          <p:cNvSpPr>
            <a:spLocks noGrp="1"/>
          </p:cNvSpPr>
          <p:nvPr>
            <p:ph type="body" sz="quarter" idx="33" hasCustomPrompt="1"/>
          </p:nvPr>
        </p:nvSpPr>
        <p:spPr>
          <a:xfrm>
            <a:off x="3972991" y="5103776"/>
            <a:ext cx="475225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3" name="Textplatzhalter 4">
            <a:extLst>
              <a:ext uri="{FF2B5EF4-FFF2-40B4-BE49-F238E27FC236}">
                <a16:creationId xmlns:a16="http://schemas.microsoft.com/office/drawing/2014/main" id="{CBE9AB30-4EFF-4599-858B-50E53E989A9E}"/>
              </a:ext>
            </a:extLst>
          </p:cNvPr>
          <p:cNvSpPr>
            <a:spLocks noGrp="1"/>
          </p:cNvSpPr>
          <p:nvPr>
            <p:ph type="body" sz="quarter" idx="34" hasCustomPrompt="1"/>
          </p:nvPr>
        </p:nvSpPr>
        <p:spPr>
          <a:xfrm>
            <a:off x="3201743" y="187116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1</a:t>
            </a:r>
          </a:p>
        </p:txBody>
      </p:sp>
      <p:sp>
        <p:nvSpPr>
          <p:cNvPr id="14" name="Textplatzhalter 4">
            <a:extLst>
              <a:ext uri="{FF2B5EF4-FFF2-40B4-BE49-F238E27FC236}">
                <a16:creationId xmlns:a16="http://schemas.microsoft.com/office/drawing/2014/main" id="{CD38152C-9200-4D7F-9C6C-09F8127D3D0E}"/>
              </a:ext>
            </a:extLst>
          </p:cNvPr>
          <p:cNvSpPr>
            <a:spLocks noGrp="1"/>
          </p:cNvSpPr>
          <p:nvPr>
            <p:ph type="body" sz="quarter" idx="35" hasCustomPrompt="1"/>
          </p:nvPr>
        </p:nvSpPr>
        <p:spPr>
          <a:xfrm>
            <a:off x="3201743" y="281151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2</a:t>
            </a:r>
          </a:p>
        </p:txBody>
      </p:sp>
      <p:sp>
        <p:nvSpPr>
          <p:cNvPr id="15" name="Textplatzhalter 4">
            <a:extLst>
              <a:ext uri="{FF2B5EF4-FFF2-40B4-BE49-F238E27FC236}">
                <a16:creationId xmlns:a16="http://schemas.microsoft.com/office/drawing/2014/main" id="{FCE186F9-4B7B-44BF-AC10-DF3209BF8CFC}"/>
              </a:ext>
            </a:extLst>
          </p:cNvPr>
          <p:cNvSpPr>
            <a:spLocks noGrp="1"/>
          </p:cNvSpPr>
          <p:nvPr>
            <p:ph type="body" sz="quarter" idx="36" hasCustomPrompt="1"/>
          </p:nvPr>
        </p:nvSpPr>
        <p:spPr>
          <a:xfrm>
            <a:off x="3201743" y="3730480"/>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3</a:t>
            </a:r>
          </a:p>
        </p:txBody>
      </p:sp>
      <p:sp>
        <p:nvSpPr>
          <p:cNvPr id="16" name="Textplatzhalter 4">
            <a:extLst>
              <a:ext uri="{FF2B5EF4-FFF2-40B4-BE49-F238E27FC236}">
                <a16:creationId xmlns:a16="http://schemas.microsoft.com/office/drawing/2014/main" id="{BA0BBCEB-27C6-4FEE-88C5-DEF1E0F674F7}"/>
              </a:ext>
            </a:extLst>
          </p:cNvPr>
          <p:cNvSpPr>
            <a:spLocks noGrp="1"/>
          </p:cNvSpPr>
          <p:nvPr>
            <p:ph type="body" sz="quarter" idx="37" hasCustomPrompt="1"/>
          </p:nvPr>
        </p:nvSpPr>
        <p:spPr>
          <a:xfrm>
            <a:off x="3201743" y="4679925"/>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4</a:t>
            </a:r>
          </a:p>
        </p:txBody>
      </p:sp>
      <p:sp>
        <p:nvSpPr>
          <p:cNvPr id="17" name="Textplatzhalter 6">
            <a:extLst>
              <a:ext uri="{FF2B5EF4-FFF2-40B4-BE49-F238E27FC236}">
                <a16:creationId xmlns:a16="http://schemas.microsoft.com/office/drawing/2014/main" id="{F213958A-B7CA-417A-81E9-6DD18C0EEB3F}"/>
              </a:ext>
            </a:extLst>
          </p:cNvPr>
          <p:cNvSpPr>
            <a:spLocks noGrp="1"/>
          </p:cNvSpPr>
          <p:nvPr>
            <p:ph type="body" sz="quarter" idx="38" hasCustomPrompt="1"/>
          </p:nvPr>
        </p:nvSpPr>
        <p:spPr>
          <a:xfrm>
            <a:off x="418756" y="1762046"/>
            <a:ext cx="2782986" cy="2218118"/>
          </a:xfrm>
          <a:prstGeom prst="rect">
            <a:avLst/>
          </a:prstGeom>
        </p:spPr>
        <p:txBody>
          <a:bodyPr lIns="64274" tIns="32137" rIns="64274" bIns="32137">
            <a:noAutofit/>
          </a:bodyPr>
          <a:lstStyle>
            <a:lvl1pPr algn="r">
              <a:lnSpc>
                <a:spcPct val="100000"/>
              </a:lnSpc>
              <a:defRPr sz="4600" b="1">
                <a:solidFill>
                  <a:schemeClr val="tx2"/>
                </a:solidFill>
              </a:defRPr>
            </a:lvl1pPr>
          </a:lstStyle>
          <a:p>
            <a:pPr lvl="0"/>
            <a:r>
              <a:rPr lang="de-DE" dirty="0"/>
              <a:t>Agenda</a:t>
            </a:r>
          </a:p>
        </p:txBody>
      </p:sp>
    </p:spTree>
    <p:extLst>
      <p:ext uri="{BB962C8B-B14F-4D97-AF65-F5344CB8AC3E}">
        <p14:creationId xmlns:p14="http://schemas.microsoft.com/office/powerpoint/2010/main" val="32736864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23763" y="1481217"/>
            <a:ext cx="7074259" cy="1923181"/>
          </a:xfrm>
          <a:prstGeom prst="rect">
            <a:avLst/>
          </a:prstGeom>
        </p:spPr>
        <p:txBody>
          <a:bodyPr lIns="102358" tIns="51179" rIns="102358" bIns="51179"/>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8"/>
          <p:cNvSpPr>
            <a:spLocks noGrp="1" noChangeArrowheads="1"/>
          </p:cNvSpPr>
          <p:nvPr>
            <p:ph type="sldNum" sz="quarter" idx="10"/>
          </p:nvPr>
        </p:nvSpPr>
        <p:spPr>
          <a:xfrm>
            <a:off x="8594854" y="6482477"/>
            <a:ext cx="157067" cy="205121"/>
          </a:xfrm>
          <a:prstGeom prst="rect">
            <a:avLst/>
          </a:prstGeom>
          <a:ln/>
        </p:spPr>
        <p:txBody>
          <a:bodyPr lIns="102358" tIns="51179" rIns="102358" bIns="51179"/>
          <a:lstStyle>
            <a:lvl1pPr>
              <a:defRPr/>
            </a:lvl1pPr>
          </a:lstStyle>
          <a:p>
            <a:pPr defTabSz="902933" fontAlgn="auto" hangingPunct="0">
              <a:lnSpc>
                <a:spcPct val="140000"/>
              </a:lnSpc>
              <a:spcBef>
                <a:spcPts val="0"/>
              </a:spcBef>
              <a:spcAft>
                <a:spcPts val="0"/>
              </a:spcAft>
              <a:defRPr/>
            </a:pPr>
            <a:fld id="{0225714D-62BA-4441-8359-4FF6D326A1DF}" type="slidenum">
              <a:rPr lang="de-DE" sz="1000" kern="0" spc="11" smtClean="0">
                <a:solidFill>
                  <a:srgbClr val="4D5154"/>
                </a:solidFill>
                <a:latin typeface="Verdana"/>
                <a:cs typeface="Verdana"/>
                <a:sym typeface="Verdana"/>
              </a:rPr>
              <a:pPr defTabSz="902933" fontAlgn="auto" hangingPunct="0">
                <a:lnSpc>
                  <a:spcPct val="140000"/>
                </a:lnSpc>
                <a:spcBef>
                  <a:spcPts val="0"/>
                </a:spcBef>
                <a:spcAft>
                  <a:spcPts val="0"/>
                </a:spcAft>
                <a:defRPr/>
              </a:pPr>
              <a:t>‹#›</a:t>
            </a:fld>
            <a:endParaRPr lang="de-DE" sz="1000" kern="0" spc="11">
              <a:solidFill>
                <a:srgbClr val="4D5154"/>
              </a:solidFill>
              <a:latin typeface="Verdana"/>
              <a:cs typeface="Verdana"/>
              <a:sym typeface="Verdana"/>
            </a:endParaRPr>
          </a:p>
        </p:txBody>
      </p:sp>
      <p:sp>
        <p:nvSpPr>
          <p:cNvPr id="5" name="Titel 4"/>
          <p:cNvSpPr>
            <a:spLocks noGrp="1"/>
          </p:cNvSpPr>
          <p:nvPr>
            <p:ph type="title"/>
          </p:nvPr>
        </p:nvSpPr>
        <p:spPr>
          <a:xfrm>
            <a:off x="1041220" y="449342"/>
            <a:ext cx="7074259" cy="492291"/>
          </a:xfrm>
          <a:prstGeom prst="rect">
            <a:avLst/>
          </a:prstGeom>
        </p:spPr>
        <p:txBody>
          <a:bodyPr lIns="102358" tIns="51179" rIns="102358" bIns="51179"/>
          <a:lstStyle/>
          <a:p>
            <a:r>
              <a:rPr lang="de-DE"/>
              <a:t>Titelmasterformat durch Klicken bearbeiten</a:t>
            </a:r>
          </a:p>
        </p:txBody>
      </p:sp>
    </p:spTree>
    <p:extLst>
      <p:ext uri="{BB962C8B-B14F-4D97-AF65-F5344CB8AC3E}">
        <p14:creationId xmlns:p14="http://schemas.microsoft.com/office/powerpoint/2010/main" val="183660616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23851" y="333376"/>
            <a:ext cx="7056438" cy="633600"/>
          </a:xfrm>
          <a:prstGeom prst="rect">
            <a:avLst/>
          </a:prstGeom>
        </p:spPr>
        <p:txBody>
          <a:bodyPr lIns="91416" tIns="45709" rIns="91416" bIns="45709"/>
          <a:lstStyle>
            <a:lvl1pPr>
              <a:defRPr sz="1600"/>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Tree>
    <p:extLst>
      <p:ext uri="{BB962C8B-B14F-4D97-AF65-F5344CB8AC3E}">
        <p14:creationId xmlns:p14="http://schemas.microsoft.com/office/powerpoint/2010/main" val="79118656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folie_3 MAG">
    <p:spTree>
      <p:nvGrpSpPr>
        <p:cNvPr id="1" name=""/>
        <p:cNvGrpSpPr/>
        <p:nvPr/>
      </p:nvGrpSpPr>
      <p:grpSpPr>
        <a:xfrm>
          <a:off x="0" y="0"/>
          <a:ext cx="0" cy="0"/>
          <a:chOff x="0" y="0"/>
          <a:chExt cx="0" cy="0"/>
        </a:xfrm>
      </p:grpSpPr>
      <p:sp>
        <p:nvSpPr>
          <p:cNvPr id="6" name="Rechteck 5"/>
          <p:cNvSpPr/>
          <p:nvPr userDrawn="1"/>
        </p:nvSpPr>
        <p:spPr>
          <a:xfrm>
            <a:off x="4427992" y="2934751"/>
            <a:ext cx="72000" cy="1238400"/>
          </a:xfrm>
          <a:prstGeom prst="rect">
            <a:avLst/>
          </a:prstGeom>
          <a:solidFill>
            <a:schemeClr val="accent2"/>
          </a:solidFill>
        </p:spPr>
        <p:txBody>
          <a:bodyPr lIns="0" tIns="0" rIns="0" bIns="0" rtlCol="0" anchor="ctr">
            <a:noAutofit/>
          </a:bodyPr>
          <a:lstStyle/>
          <a:p>
            <a:pPr algn="ctr">
              <a:lnSpc>
                <a:spcPct val="130000"/>
              </a:lnSpc>
              <a:spcBef>
                <a:spcPts val="1400"/>
              </a:spcBef>
            </a:pPr>
            <a:endParaRPr lang="de-DE" sz="1400" dirty="0">
              <a:solidFill>
                <a:schemeClr val="accent2"/>
              </a:solidFill>
            </a:endParaRPr>
          </a:p>
        </p:txBody>
      </p:sp>
      <p:sp>
        <p:nvSpPr>
          <p:cNvPr id="5" name="Textplatzhalter 4"/>
          <p:cNvSpPr>
            <a:spLocks noGrp="1"/>
          </p:cNvSpPr>
          <p:nvPr>
            <p:ph type="body" sz="quarter" idx="10" hasCustomPrompt="1"/>
          </p:nvPr>
        </p:nvSpPr>
        <p:spPr>
          <a:xfrm>
            <a:off x="4644008" y="3933243"/>
            <a:ext cx="4176464" cy="323851"/>
          </a:xfrm>
          <a:prstGeom prst="rect">
            <a:avLst/>
          </a:prstGeom>
        </p:spPr>
        <p:txBody>
          <a:bodyPr lIns="91416" tIns="45709" rIns="91416" bIns="45709">
            <a:noAutofit/>
          </a:bodyPr>
          <a:lstStyle>
            <a:lvl1pPr marL="0" indent="0">
              <a:buNone/>
              <a:defRPr sz="1600" b="0" i="0" baseline="0">
                <a:solidFill>
                  <a:schemeClr val="accent1"/>
                </a:solidFill>
              </a:defRPr>
            </a:lvl1pPr>
          </a:lstStyle>
          <a:p>
            <a:pPr lvl="0"/>
            <a:r>
              <a:rPr lang="en-GB" noProof="0" dirty="0"/>
              <a:t>This is the </a:t>
            </a:r>
            <a:r>
              <a:rPr lang="en-GB" noProof="0" dirty="0" err="1"/>
              <a:t>subheadline</a:t>
            </a:r>
            <a:r>
              <a:rPr lang="en-GB" noProof="0" dirty="0"/>
              <a:t>.</a:t>
            </a:r>
          </a:p>
        </p:txBody>
      </p:sp>
      <p:sp>
        <p:nvSpPr>
          <p:cNvPr id="8" name="Titel 7"/>
          <p:cNvSpPr>
            <a:spLocks noGrp="1"/>
          </p:cNvSpPr>
          <p:nvPr>
            <p:ph type="title" hasCustomPrompt="1"/>
          </p:nvPr>
        </p:nvSpPr>
        <p:spPr>
          <a:xfrm>
            <a:off x="4643439" y="2816747"/>
            <a:ext cx="4176712" cy="1008112"/>
          </a:xfrm>
          <a:prstGeom prst="rect">
            <a:avLst/>
          </a:prstGeom>
        </p:spPr>
        <p:txBody>
          <a:bodyPr lIns="91416" tIns="45709" rIns="91416" bIns="45709">
            <a:noAutofit/>
          </a:bodyPr>
          <a:lstStyle>
            <a:lvl1pPr marL="0" indent="0">
              <a:lnSpc>
                <a:spcPct val="100000"/>
              </a:lnSpc>
              <a:defRPr sz="3600"/>
            </a:lvl1pPr>
          </a:lstStyle>
          <a:p>
            <a:r>
              <a:rPr lang="en-GB" noProof="0" dirty="0"/>
              <a:t>This is the headline.</a:t>
            </a:r>
          </a:p>
        </p:txBody>
      </p:sp>
      <p:sp>
        <p:nvSpPr>
          <p:cNvPr id="33" name="Bildplatzhalter 2"/>
          <p:cNvSpPr>
            <a:spLocks noGrp="1"/>
          </p:cNvSpPr>
          <p:nvPr>
            <p:ph type="pic" sz="quarter" idx="18"/>
          </p:nvPr>
        </p:nvSpPr>
        <p:spPr>
          <a:xfrm>
            <a:off x="322968" y="4590098"/>
            <a:ext cx="1548732" cy="1929495"/>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35" name="Bildplatzhalter 2"/>
          <p:cNvSpPr>
            <a:spLocks noGrp="1"/>
          </p:cNvSpPr>
          <p:nvPr>
            <p:ph type="pic" sz="quarter" idx="19"/>
          </p:nvPr>
        </p:nvSpPr>
        <p:spPr>
          <a:xfrm>
            <a:off x="2364826" y="4591995"/>
            <a:ext cx="1548732" cy="1929495"/>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36" name="Bildplatzhalter 2"/>
          <p:cNvSpPr>
            <a:spLocks noGrp="1"/>
          </p:cNvSpPr>
          <p:nvPr>
            <p:ph type="pic" sz="quarter" idx="20"/>
          </p:nvPr>
        </p:nvSpPr>
        <p:spPr>
          <a:xfrm>
            <a:off x="323851" y="2463703"/>
            <a:ext cx="1548732" cy="1929495"/>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37" name="Bildplatzhalter 2"/>
          <p:cNvSpPr>
            <a:spLocks noGrp="1"/>
          </p:cNvSpPr>
          <p:nvPr>
            <p:ph type="pic" sz="quarter" idx="21"/>
          </p:nvPr>
        </p:nvSpPr>
        <p:spPr>
          <a:xfrm>
            <a:off x="2365707" y="2465600"/>
            <a:ext cx="1548732" cy="1929495"/>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38" name="Bildplatzhalter 2"/>
          <p:cNvSpPr>
            <a:spLocks noGrp="1"/>
          </p:cNvSpPr>
          <p:nvPr>
            <p:ph type="pic" sz="quarter" idx="22"/>
          </p:nvPr>
        </p:nvSpPr>
        <p:spPr>
          <a:xfrm>
            <a:off x="324746" y="337308"/>
            <a:ext cx="1548732" cy="1929495"/>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39" name="Bildplatzhalter 2"/>
          <p:cNvSpPr>
            <a:spLocks noGrp="1"/>
          </p:cNvSpPr>
          <p:nvPr>
            <p:ph type="pic" sz="quarter" idx="23"/>
          </p:nvPr>
        </p:nvSpPr>
        <p:spPr>
          <a:xfrm>
            <a:off x="2366603" y="339205"/>
            <a:ext cx="1548732" cy="1929495"/>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04150" y="6197634"/>
            <a:ext cx="2016000" cy="32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34532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folie_2 MAG">
    <p:spTree>
      <p:nvGrpSpPr>
        <p:cNvPr id="1" name=""/>
        <p:cNvGrpSpPr/>
        <p:nvPr/>
      </p:nvGrpSpPr>
      <p:grpSpPr>
        <a:xfrm>
          <a:off x="0" y="0"/>
          <a:ext cx="0" cy="0"/>
          <a:chOff x="0" y="0"/>
          <a:chExt cx="0" cy="0"/>
        </a:xfrm>
      </p:grpSpPr>
      <p:sp>
        <p:nvSpPr>
          <p:cNvPr id="6" name="Rechteck 5"/>
          <p:cNvSpPr/>
          <p:nvPr userDrawn="1"/>
        </p:nvSpPr>
        <p:spPr>
          <a:xfrm>
            <a:off x="4427992" y="2934751"/>
            <a:ext cx="72000" cy="1238400"/>
          </a:xfrm>
          <a:prstGeom prst="rect">
            <a:avLst/>
          </a:prstGeom>
          <a:solidFill>
            <a:schemeClr val="accent2"/>
          </a:solidFill>
        </p:spPr>
        <p:txBody>
          <a:bodyPr lIns="0" tIns="0" rIns="0" bIns="0" rtlCol="0" anchor="ctr">
            <a:noAutofit/>
          </a:bodyPr>
          <a:lstStyle/>
          <a:p>
            <a:pPr algn="ctr">
              <a:lnSpc>
                <a:spcPct val="130000"/>
              </a:lnSpc>
              <a:spcBef>
                <a:spcPts val="1400"/>
              </a:spcBef>
            </a:pPr>
            <a:endParaRPr lang="de-DE" sz="1400" dirty="0">
              <a:solidFill>
                <a:schemeClr val="accent2"/>
              </a:solidFill>
            </a:endParaRPr>
          </a:p>
        </p:txBody>
      </p:sp>
      <p:sp>
        <p:nvSpPr>
          <p:cNvPr id="5" name="Textplatzhalter 4"/>
          <p:cNvSpPr>
            <a:spLocks noGrp="1"/>
          </p:cNvSpPr>
          <p:nvPr>
            <p:ph type="body" sz="quarter" idx="10" hasCustomPrompt="1"/>
          </p:nvPr>
        </p:nvSpPr>
        <p:spPr>
          <a:xfrm>
            <a:off x="4644008" y="3933243"/>
            <a:ext cx="4176464" cy="323851"/>
          </a:xfrm>
          <a:prstGeom prst="rect">
            <a:avLst/>
          </a:prstGeom>
        </p:spPr>
        <p:txBody>
          <a:bodyPr lIns="91416" tIns="45709" rIns="91416" bIns="45709">
            <a:noAutofit/>
          </a:bodyPr>
          <a:lstStyle>
            <a:lvl1pPr marL="0" indent="0">
              <a:buNone/>
              <a:defRPr sz="1600" b="0" i="0">
                <a:solidFill>
                  <a:schemeClr val="accent1"/>
                </a:solidFill>
              </a:defRPr>
            </a:lvl1pPr>
          </a:lstStyle>
          <a:p>
            <a:pPr lvl="0"/>
            <a:r>
              <a:rPr lang="en-GB" noProof="0" dirty="0"/>
              <a:t>This is the </a:t>
            </a:r>
            <a:r>
              <a:rPr lang="en-GB" noProof="0" dirty="0" err="1"/>
              <a:t>subheadline</a:t>
            </a:r>
            <a:r>
              <a:rPr lang="en-GB" noProof="0" dirty="0"/>
              <a:t>.</a:t>
            </a:r>
          </a:p>
        </p:txBody>
      </p:sp>
      <p:sp>
        <p:nvSpPr>
          <p:cNvPr id="8" name="Titel 7"/>
          <p:cNvSpPr>
            <a:spLocks noGrp="1"/>
          </p:cNvSpPr>
          <p:nvPr>
            <p:ph type="title" hasCustomPrompt="1"/>
          </p:nvPr>
        </p:nvSpPr>
        <p:spPr>
          <a:xfrm>
            <a:off x="4643439" y="2816747"/>
            <a:ext cx="4176712" cy="1008112"/>
          </a:xfrm>
          <a:prstGeom prst="rect">
            <a:avLst/>
          </a:prstGeom>
        </p:spPr>
        <p:txBody>
          <a:bodyPr lIns="91416" tIns="45709" rIns="91416" bIns="45709">
            <a:noAutofit/>
          </a:bodyPr>
          <a:lstStyle>
            <a:lvl1pPr marL="0" indent="0">
              <a:lnSpc>
                <a:spcPct val="100000"/>
              </a:lnSpc>
              <a:defRPr sz="3600" baseline="0"/>
            </a:lvl1pPr>
          </a:lstStyle>
          <a:p>
            <a:r>
              <a:rPr lang="en-GB" noProof="0" dirty="0"/>
              <a:t>This is the headline.</a:t>
            </a:r>
          </a:p>
        </p:txBody>
      </p:sp>
      <p:sp>
        <p:nvSpPr>
          <p:cNvPr id="3" name="Bildplatzhalter 2"/>
          <p:cNvSpPr>
            <a:spLocks noGrp="1"/>
          </p:cNvSpPr>
          <p:nvPr>
            <p:ph type="pic" sz="quarter" idx="14"/>
          </p:nvPr>
        </p:nvSpPr>
        <p:spPr>
          <a:xfrm>
            <a:off x="323928" y="333378"/>
            <a:ext cx="3600000" cy="1439439"/>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10" name="Bildplatzhalter 2"/>
          <p:cNvSpPr>
            <a:spLocks noGrp="1"/>
          </p:cNvSpPr>
          <p:nvPr>
            <p:ph type="pic" sz="quarter" idx="15"/>
          </p:nvPr>
        </p:nvSpPr>
        <p:spPr>
          <a:xfrm>
            <a:off x="323928" y="1915023"/>
            <a:ext cx="3600000" cy="1439439"/>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11" name="Bildplatzhalter 2"/>
          <p:cNvSpPr>
            <a:spLocks noGrp="1"/>
          </p:cNvSpPr>
          <p:nvPr>
            <p:ph type="pic" sz="quarter" idx="16"/>
          </p:nvPr>
        </p:nvSpPr>
        <p:spPr>
          <a:xfrm>
            <a:off x="323928" y="3496669"/>
            <a:ext cx="3600000" cy="1439439"/>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sp>
        <p:nvSpPr>
          <p:cNvPr id="12" name="Bildplatzhalter 2"/>
          <p:cNvSpPr>
            <a:spLocks noGrp="1"/>
          </p:cNvSpPr>
          <p:nvPr>
            <p:ph type="pic" sz="quarter" idx="17"/>
          </p:nvPr>
        </p:nvSpPr>
        <p:spPr>
          <a:xfrm>
            <a:off x="323928" y="5078315"/>
            <a:ext cx="3600000" cy="1439439"/>
          </a:xfrm>
          <a:prstGeom prst="rect">
            <a:avLst/>
          </a:prstGeom>
        </p:spPr>
        <p:txBody>
          <a:bodyPr lIns="91416" tIns="45709" rIns="91416" bIns="45709"/>
          <a:lstStyle>
            <a:lvl1pPr marL="0" indent="0">
              <a:buNone/>
              <a:defRPr/>
            </a:lvl1pPr>
          </a:lstStyle>
          <a:p>
            <a:r>
              <a:rPr lang="de-DE"/>
              <a:t>Bild durch Klicken auf Symbol hinzufügen</a:t>
            </a:r>
            <a:endParaRPr lang="de-DE" dirty="0"/>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04150" y="6197634"/>
            <a:ext cx="2016000" cy="32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4068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folie_4 MAG">
    <p:spTree>
      <p:nvGrpSpPr>
        <p:cNvPr id="1" name=""/>
        <p:cNvGrpSpPr/>
        <p:nvPr/>
      </p:nvGrpSpPr>
      <p:grpSpPr>
        <a:xfrm>
          <a:off x="0" y="0"/>
          <a:ext cx="0" cy="0"/>
          <a:chOff x="0" y="0"/>
          <a:chExt cx="0" cy="0"/>
        </a:xfrm>
      </p:grpSpPr>
      <p:sp>
        <p:nvSpPr>
          <p:cNvPr id="6" name="Rechteck 5"/>
          <p:cNvSpPr/>
          <p:nvPr userDrawn="1"/>
        </p:nvSpPr>
        <p:spPr>
          <a:xfrm>
            <a:off x="827592" y="2934751"/>
            <a:ext cx="72000" cy="1238400"/>
          </a:xfrm>
          <a:prstGeom prst="rect">
            <a:avLst/>
          </a:prstGeom>
          <a:solidFill>
            <a:schemeClr val="accent2"/>
          </a:solidFill>
        </p:spPr>
        <p:txBody>
          <a:bodyPr lIns="0" tIns="0" rIns="0" bIns="0" rtlCol="0" anchor="ctr">
            <a:noAutofit/>
          </a:bodyPr>
          <a:lstStyle/>
          <a:p>
            <a:pPr algn="ctr">
              <a:lnSpc>
                <a:spcPct val="130000"/>
              </a:lnSpc>
              <a:spcBef>
                <a:spcPts val="1400"/>
              </a:spcBef>
            </a:pPr>
            <a:endParaRPr lang="de-DE" sz="1400" dirty="0">
              <a:solidFill>
                <a:schemeClr val="accent2"/>
              </a:solidFill>
            </a:endParaRPr>
          </a:p>
        </p:txBody>
      </p:sp>
      <p:sp>
        <p:nvSpPr>
          <p:cNvPr id="5" name="Textplatzhalter 4"/>
          <p:cNvSpPr>
            <a:spLocks noGrp="1"/>
          </p:cNvSpPr>
          <p:nvPr>
            <p:ph type="body" sz="quarter" idx="10" hasCustomPrompt="1"/>
          </p:nvPr>
        </p:nvSpPr>
        <p:spPr>
          <a:xfrm>
            <a:off x="1044178" y="3933243"/>
            <a:ext cx="4535934" cy="323851"/>
          </a:xfrm>
          <a:prstGeom prst="rect">
            <a:avLst/>
          </a:prstGeom>
        </p:spPr>
        <p:txBody>
          <a:bodyPr lIns="91416" tIns="45709" rIns="91416" bIns="45709">
            <a:noAutofit/>
          </a:bodyPr>
          <a:lstStyle>
            <a:lvl1pPr marL="0" indent="0">
              <a:buNone/>
              <a:defRPr sz="1600" b="0" i="0">
                <a:solidFill>
                  <a:schemeClr val="accent1"/>
                </a:solidFill>
              </a:defRPr>
            </a:lvl1pPr>
          </a:lstStyle>
          <a:p>
            <a:pPr lvl="0"/>
            <a:r>
              <a:rPr lang="en-GB" noProof="0" dirty="0"/>
              <a:t>This is the </a:t>
            </a:r>
            <a:r>
              <a:rPr lang="en-GB" noProof="0" dirty="0" err="1"/>
              <a:t>subheadline</a:t>
            </a:r>
            <a:r>
              <a:rPr lang="en-GB" noProof="0" dirty="0"/>
              <a:t>.</a:t>
            </a:r>
          </a:p>
        </p:txBody>
      </p:sp>
      <p:sp>
        <p:nvSpPr>
          <p:cNvPr id="8" name="Titel 7"/>
          <p:cNvSpPr>
            <a:spLocks noGrp="1"/>
          </p:cNvSpPr>
          <p:nvPr>
            <p:ph type="title" hasCustomPrompt="1"/>
          </p:nvPr>
        </p:nvSpPr>
        <p:spPr>
          <a:xfrm>
            <a:off x="1043608" y="2816747"/>
            <a:ext cx="4536000" cy="1008112"/>
          </a:xfrm>
          <a:prstGeom prst="rect">
            <a:avLst/>
          </a:prstGeom>
        </p:spPr>
        <p:txBody>
          <a:bodyPr lIns="91416" tIns="45709" rIns="91416" bIns="45709">
            <a:noAutofit/>
          </a:bodyPr>
          <a:lstStyle>
            <a:lvl1pPr marL="0" indent="0">
              <a:lnSpc>
                <a:spcPct val="100000"/>
              </a:lnSpc>
              <a:defRPr sz="3600"/>
            </a:lvl1pPr>
          </a:lstStyle>
          <a:p>
            <a:r>
              <a:rPr lang="en-GB" noProof="0" dirty="0"/>
              <a:t>This is the Headline.</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04150" y="6197634"/>
            <a:ext cx="2016000" cy="32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9928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folie_5 MAG">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323529" y="1340768"/>
            <a:ext cx="8496300" cy="4464050"/>
          </a:xfrm>
          <a:prstGeom prst="rect">
            <a:avLst/>
          </a:prstGeom>
        </p:spPr>
        <p:txBody>
          <a:bodyPr lIns="91416" tIns="45709" rIns="91416" bIns="45709"/>
          <a:lstStyle/>
          <a:p>
            <a:r>
              <a:rPr lang="de-DE"/>
              <a:t>Bild durch Klicken auf Symbol hinzufügen</a:t>
            </a:r>
            <a:endParaRPr lang="de-DE" dirty="0"/>
          </a:p>
        </p:txBody>
      </p:sp>
      <p:sp>
        <p:nvSpPr>
          <p:cNvPr id="9" name="Titel 2"/>
          <p:cNvSpPr>
            <a:spLocks noGrp="1"/>
          </p:cNvSpPr>
          <p:nvPr>
            <p:ph type="title" hasCustomPrompt="1"/>
          </p:nvPr>
        </p:nvSpPr>
        <p:spPr>
          <a:xfrm>
            <a:off x="1043608" y="3645024"/>
            <a:ext cx="7776542" cy="1008112"/>
          </a:xfrm>
          <a:prstGeom prst="rect">
            <a:avLst/>
          </a:prstGeom>
          <a:solidFill>
            <a:srgbClr val="FFFFFF">
              <a:alpha val="87843"/>
            </a:srgbClr>
          </a:solidFill>
        </p:spPr>
        <p:txBody>
          <a:bodyPr lIns="91416" tIns="45709" rIns="91416" bIns="45709">
            <a:noAutofit/>
          </a:bodyPr>
          <a:lstStyle>
            <a:lvl1pPr indent="126128">
              <a:defRPr sz="3600"/>
            </a:lvl1pPr>
          </a:lstStyle>
          <a:p>
            <a:pPr indent="179388"/>
            <a:r>
              <a:rPr lang="en-GB" noProof="0" dirty="0"/>
              <a:t>This is the Headline.</a:t>
            </a:r>
          </a:p>
        </p:txBody>
      </p:sp>
      <p:sp>
        <p:nvSpPr>
          <p:cNvPr id="12" name="Textplatzhalter 4"/>
          <p:cNvSpPr>
            <a:spLocks noGrp="1"/>
          </p:cNvSpPr>
          <p:nvPr>
            <p:ph type="body" sz="quarter" idx="10" hasCustomPrompt="1"/>
          </p:nvPr>
        </p:nvSpPr>
        <p:spPr>
          <a:xfrm>
            <a:off x="1043608" y="4653321"/>
            <a:ext cx="7776542" cy="323851"/>
          </a:xfrm>
          <a:prstGeom prst="rect">
            <a:avLst/>
          </a:prstGeom>
          <a:solidFill>
            <a:srgbClr val="FFFFFF">
              <a:alpha val="87843"/>
            </a:srgbClr>
          </a:solidFill>
        </p:spPr>
        <p:txBody>
          <a:bodyPr vert="horz" lIns="0" tIns="0" rIns="0" bIns="0" rtlCol="0" anchor="t" anchorCtr="0">
            <a:noAutofit/>
          </a:bodyPr>
          <a:lstStyle>
            <a:lvl1pPr marL="0" indent="182516">
              <a:buNone/>
              <a:defRPr lang="de-DE" sz="1600" b="0" dirty="0">
                <a:solidFill>
                  <a:schemeClr val="accent1"/>
                </a:solidFill>
              </a:defRPr>
            </a:lvl1pPr>
          </a:lstStyle>
          <a:p>
            <a:pPr lvl="0"/>
            <a:r>
              <a:rPr lang="en-GB" noProof="0" dirty="0"/>
              <a:t>This is the </a:t>
            </a:r>
            <a:r>
              <a:rPr lang="en-GB" noProof="0" dirty="0" err="1"/>
              <a:t>subheadline</a:t>
            </a:r>
            <a:r>
              <a:rPr lang="en-GB" noProof="0" dirty="0"/>
              <a:t>.</a:t>
            </a: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04150" y="6197634"/>
            <a:ext cx="2016000" cy="32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5" hasCustomPrompt="1"/>
          </p:nvPr>
        </p:nvSpPr>
        <p:spPr>
          <a:xfrm>
            <a:off x="827584" y="3645172"/>
            <a:ext cx="72000" cy="1332000"/>
          </a:xfrm>
          <a:prstGeom prst="rect">
            <a:avLst/>
          </a:prstGeom>
          <a:solidFill>
            <a:schemeClr val="accent2"/>
          </a:solidFill>
        </p:spPr>
        <p:txBody>
          <a:bodyPr lIns="91416" tIns="45709" rIns="91416" bIns="45709"/>
          <a:lstStyle>
            <a:lvl1pPr marL="0" indent="0">
              <a:buNone/>
              <a:defRPr baseline="0"/>
            </a:lvl1pPr>
          </a:lstStyle>
          <a:p>
            <a:pPr lvl="0"/>
            <a:r>
              <a:rPr lang="de-DE" dirty="0"/>
              <a:t> </a:t>
            </a:r>
            <a:endParaRPr lang="en-GB" dirty="0"/>
          </a:p>
        </p:txBody>
      </p:sp>
    </p:spTree>
    <p:extLst>
      <p:ext uri="{BB962C8B-B14F-4D97-AF65-F5344CB8AC3E}">
        <p14:creationId xmlns:p14="http://schemas.microsoft.com/office/powerpoint/2010/main" val="17952392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piteltrenner">
    <p:spTree>
      <p:nvGrpSpPr>
        <p:cNvPr id="1" name=""/>
        <p:cNvGrpSpPr/>
        <p:nvPr/>
      </p:nvGrpSpPr>
      <p:grpSpPr>
        <a:xfrm>
          <a:off x="0" y="0"/>
          <a:ext cx="0" cy="0"/>
          <a:chOff x="0" y="0"/>
          <a:chExt cx="0" cy="0"/>
        </a:xfrm>
      </p:grpSpPr>
      <p:sp>
        <p:nvSpPr>
          <p:cNvPr id="7" name="Bildplatzhalter 2"/>
          <p:cNvSpPr>
            <a:spLocks noGrp="1"/>
          </p:cNvSpPr>
          <p:nvPr>
            <p:ph type="pic" sz="quarter" idx="14"/>
          </p:nvPr>
        </p:nvSpPr>
        <p:spPr>
          <a:xfrm>
            <a:off x="323851" y="1341438"/>
            <a:ext cx="8496300" cy="4464050"/>
          </a:xfrm>
          <a:prstGeom prst="rect">
            <a:avLst/>
          </a:prstGeom>
        </p:spPr>
        <p:txBody>
          <a:bodyPr lIns="91416" tIns="45709" rIns="91416" bIns="45709"/>
          <a:lstStyle/>
          <a:p>
            <a:r>
              <a:rPr lang="de-DE"/>
              <a:t>Bild durch Klicken auf Symbol hinzufügen</a:t>
            </a:r>
            <a:endParaRPr lang="de-DE" dirty="0"/>
          </a:p>
        </p:txBody>
      </p:sp>
      <p:sp>
        <p:nvSpPr>
          <p:cNvPr id="10" name="Titel 2"/>
          <p:cNvSpPr>
            <a:spLocks noGrp="1"/>
          </p:cNvSpPr>
          <p:nvPr>
            <p:ph type="title" hasCustomPrompt="1"/>
          </p:nvPr>
        </p:nvSpPr>
        <p:spPr>
          <a:xfrm>
            <a:off x="1043608" y="2168105"/>
            <a:ext cx="7776542" cy="1008112"/>
          </a:xfrm>
          <a:prstGeom prst="rect">
            <a:avLst/>
          </a:prstGeom>
          <a:solidFill>
            <a:srgbClr val="FFFFFF">
              <a:alpha val="87843"/>
            </a:srgbClr>
          </a:solidFill>
        </p:spPr>
        <p:txBody>
          <a:bodyPr lIns="91416" tIns="45709" rIns="91416" bIns="45709">
            <a:noAutofit/>
          </a:bodyPr>
          <a:lstStyle>
            <a:lvl1pPr indent="126128">
              <a:defRPr sz="3600"/>
            </a:lvl1pPr>
          </a:lstStyle>
          <a:p>
            <a:pPr indent="179388"/>
            <a:r>
              <a:rPr lang="en-GB" noProof="0" dirty="0"/>
              <a:t>This is the Headline.</a:t>
            </a:r>
          </a:p>
        </p:txBody>
      </p:sp>
      <p:sp>
        <p:nvSpPr>
          <p:cNvPr id="11" name="Textplatzhalter 4"/>
          <p:cNvSpPr>
            <a:spLocks noGrp="1"/>
          </p:cNvSpPr>
          <p:nvPr>
            <p:ph type="body" sz="quarter" idx="10" hasCustomPrompt="1"/>
          </p:nvPr>
        </p:nvSpPr>
        <p:spPr>
          <a:xfrm>
            <a:off x="1043608" y="3176402"/>
            <a:ext cx="7776542" cy="323851"/>
          </a:xfrm>
          <a:prstGeom prst="rect">
            <a:avLst/>
          </a:prstGeom>
          <a:solidFill>
            <a:srgbClr val="FFFFFF">
              <a:alpha val="87843"/>
            </a:srgbClr>
          </a:solidFill>
        </p:spPr>
        <p:txBody>
          <a:bodyPr vert="horz" lIns="0" tIns="0" rIns="0" bIns="0" rtlCol="0" anchor="t" anchorCtr="0">
            <a:noAutofit/>
          </a:bodyPr>
          <a:lstStyle>
            <a:lvl1pPr marL="0" indent="182516">
              <a:buNone/>
              <a:defRPr lang="de-DE" sz="1600" b="0" dirty="0">
                <a:solidFill>
                  <a:schemeClr val="accent1"/>
                </a:solidFill>
              </a:defRPr>
            </a:lvl1pPr>
          </a:lstStyle>
          <a:p>
            <a:pPr lvl="0"/>
            <a:r>
              <a:rPr lang="en-GB" noProof="0" dirty="0"/>
              <a:t>This is the </a:t>
            </a:r>
            <a:r>
              <a:rPr lang="en-GB" noProof="0" dirty="0" err="1"/>
              <a:t>subheadline</a:t>
            </a:r>
            <a:r>
              <a:rPr lang="en-GB" noProof="0" dirty="0"/>
              <a:t>.</a:t>
            </a:r>
          </a:p>
        </p:txBody>
      </p:sp>
      <p:pic>
        <p:nvPicPr>
          <p:cNvPr id="9" name="Picture 4"/>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t="-2"/>
          <a:stretch/>
        </p:blipFill>
        <p:spPr bwMode="auto">
          <a:xfrm>
            <a:off x="6804248" y="6348080"/>
            <a:ext cx="2016000" cy="17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5"/>
          <p:cNvSpPr/>
          <p:nvPr userDrawn="1"/>
        </p:nvSpPr>
        <p:spPr>
          <a:xfrm>
            <a:off x="827591" y="2168105"/>
            <a:ext cx="73059" cy="1332148"/>
          </a:xfrm>
          <a:prstGeom prst="rect">
            <a:avLst/>
          </a:prstGeom>
          <a:solidFill>
            <a:schemeClr val="accent2"/>
          </a:solidFill>
        </p:spPr>
        <p:txBody>
          <a:bodyPr lIns="0" tIns="0" rIns="0" bIns="0" rtlCol="0" anchor="ctr">
            <a:noAutofit/>
          </a:bodyPr>
          <a:lstStyle/>
          <a:p>
            <a:pPr algn="ctr">
              <a:lnSpc>
                <a:spcPct val="130000"/>
              </a:lnSpc>
              <a:spcBef>
                <a:spcPts val="1400"/>
              </a:spcBef>
            </a:pPr>
            <a:endParaRPr lang="de-DE" sz="1400" dirty="0">
              <a:solidFill>
                <a:schemeClr val="accent2"/>
              </a:solidFill>
            </a:endParaRPr>
          </a:p>
        </p:txBody>
      </p:sp>
      <p:sp>
        <p:nvSpPr>
          <p:cNvPr id="14" name="Content Placeholder 3"/>
          <p:cNvSpPr>
            <a:spLocks noGrp="1"/>
          </p:cNvSpPr>
          <p:nvPr>
            <p:ph sz="quarter" idx="15" hasCustomPrompt="1"/>
          </p:nvPr>
        </p:nvSpPr>
        <p:spPr>
          <a:xfrm>
            <a:off x="827584" y="2168860"/>
            <a:ext cx="72000" cy="1332000"/>
          </a:xfrm>
          <a:prstGeom prst="rect">
            <a:avLst/>
          </a:prstGeom>
          <a:solidFill>
            <a:schemeClr val="accent2"/>
          </a:solidFill>
        </p:spPr>
        <p:txBody>
          <a:bodyPr lIns="91416" tIns="45709" rIns="91416" bIns="45709"/>
          <a:lstStyle>
            <a:lvl1pPr marL="0" indent="0">
              <a:buNone/>
              <a:defRPr baseline="0"/>
            </a:lvl1pPr>
          </a:lstStyle>
          <a:p>
            <a:pPr lvl="0"/>
            <a:r>
              <a:rPr lang="de-DE" dirty="0"/>
              <a:t> </a:t>
            </a:r>
            <a:endParaRPr lang="en-GB" dirty="0"/>
          </a:p>
        </p:txBody>
      </p:sp>
    </p:spTree>
    <p:extLst>
      <p:ext uri="{BB962C8B-B14F-4D97-AF65-F5344CB8AC3E}">
        <p14:creationId xmlns:p14="http://schemas.microsoft.com/office/powerpoint/2010/main" val="75386883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6" name="Titel 5"/>
          <p:cNvSpPr>
            <a:spLocks noGrp="1"/>
          </p:cNvSpPr>
          <p:nvPr>
            <p:ph type="title" hasCustomPrompt="1"/>
          </p:nvPr>
        </p:nvSpPr>
        <p:spPr>
          <a:xfrm>
            <a:off x="323851" y="333376"/>
            <a:ext cx="7056438" cy="633600"/>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
        <p:nvSpPr>
          <p:cNvPr id="9" name="Inhaltsplatzhalter 2"/>
          <p:cNvSpPr>
            <a:spLocks noGrp="1"/>
          </p:cNvSpPr>
          <p:nvPr>
            <p:ph idx="1"/>
          </p:nvPr>
        </p:nvSpPr>
        <p:spPr>
          <a:xfrm>
            <a:off x="323851" y="1341442"/>
            <a:ext cx="7056438" cy="4464051"/>
          </a:xfrm>
          <a:prstGeom prst="rect">
            <a:avLst/>
          </a:prstGeom>
        </p:spPr>
        <p:txBody>
          <a:bodyPr lIns="91416" tIns="45709" rIns="91416" bIns="45709"/>
          <a:lstStyle>
            <a:lvl1pPr marL="212670" marR="0" indent="-212670" algn="l" defTabSz="914165" rtl="0" eaLnBrk="0" fontAlgn="base" latinLnBrk="0" hangingPunct="0">
              <a:lnSpc>
                <a:spcPct val="130000"/>
              </a:lnSpc>
              <a:spcBef>
                <a:spcPts val="2100"/>
              </a:spcBef>
              <a:spcAft>
                <a:spcPct val="0"/>
              </a:spcAft>
              <a:buClr>
                <a:srgbClr val="0E4171"/>
              </a:buClr>
              <a:buSzTx/>
              <a:buFont typeface="Wingdings" pitchFamily="2" charset="2"/>
              <a:buChar char="§"/>
              <a:tabLst/>
              <a:defRPr/>
            </a:lvl1pPr>
            <a:lvl2pPr marL="395188" marR="0" indent="-179343" algn="l" defTabSz="914165" rtl="0" eaLnBrk="0" fontAlgn="base" latinLnBrk="0" hangingPunct="0">
              <a:lnSpc>
                <a:spcPct val="130000"/>
              </a:lnSpc>
              <a:spcBef>
                <a:spcPct val="0"/>
              </a:spcBef>
              <a:spcAft>
                <a:spcPct val="0"/>
              </a:spcAft>
              <a:buClr>
                <a:srgbClr val="0E4171"/>
              </a:buClr>
              <a:buSzTx/>
              <a:buFont typeface="Arial" pitchFamily="34" charset="0"/>
              <a:buChar char="▪"/>
              <a:tabLst/>
              <a:defRPr/>
            </a:lvl2pPr>
            <a:lvl3pPr marL="485650" marR="0" indent="-142840" algn="l" defTabSz="914165" rtl="0" eaLnBrk="0" fontAlgn="base" latinLnBrk="0" hangingPunct="0">
              <a:lnSpc>
                <a:spcPct val="130000"/>
              </a:lnSpc>
              <a:spcBef>
                <a:spcPct val="0"/>
              </a:spcBef>
              <a:spcAft>
                <a:spcPct val="0"/>
              </a:spcAft>
              <a:buClr>
                <a:srgbClr val="0E4171"/>
              </a:buClr>
              <a:buSzTx/>
              <a:buFont typeface="Arial" pitchFamily="34" charset="0"/>
              <a:buChar char="▪"/>
              <a:tabLst/>
              <a:defRPr/>
            </a:lvl3pPr>
            <a:lvl4pPr marL="485650" marR="0" indent="-142840" algn="l" defTabSz="914165" rtl="0" eaLnBrk="0" fontAlgn="base" latinLnBrk="0" hangingPunct="0">
              <a:lnSpc>
                <a:spcPct val="130000"/>
              </a:lnSpc>
              <a:spcBef>
                <a:spcPct val="0"/>
              </a:spcBef>
              <a:spcAft>
                <a:spcPct val="0"/>
              </a:spcAft>
              <a:buClr>
                <a:srgbClr val="0E4171"/>
              </a:buClr>
              <a:buSzTx/>
              <a:buFont typeface="Arial" pitchFamily="34" charset="0"/>
              <a:buChar char="▪"/>
              <a:tabLst/>
              <a:defRPr/>
            </a:lvl4pPr>
          </a:lstStyle>
          <a:p>
            <a:pPr marL="212670" marR="0" lvl="0" indent="-212670" algn="l" defTabSz="914165" rtl="0" eaLnBrk="0" fontAlgn="base" latinLnBrk="0" hangingPunct="0">
              <a:lnSpc>
                <a:spcPct val="130000"/>
              </a:lnSpc>
              <a:spcBef>
                <a:spcPts val="2100"/>
              </a:spcBef>
              <a:spcAft>
                <a:spcPct val="0"/>
              </a:spcAft>
              <a:buClr>
                <a:srgbClr val="0E4171"/>
              </a:buClr>
              <a:buSzTx/>
              <a:buFont typeface="Wingdings" pitchFamily="2" charset="2"/>
              <a:buChar char="§"/>
              <a:tabLst/>
              <a:defRPr/>
            </a:pPr>
            <a:r>
              <a:rPr kumimoji="0" lang="de-DE" sz="1400" b="1" i="0" u="none" strike="noStrike" kern="1000" cap="none" spc="0" normalizeH="0" baseline="0" noProof="0">
                <a:ln>
                  <a:noFill/>
                </a:ln>
                <a:solidFill>
                  <a:srgbClr val="555555"/>
                </a:solidFill>
                <a:effectLst/>
                <a:uLnTx/>
                <a:uFillTx/>
                <a:latin typeface="+mn-lt"/>
              </a:rPr>
              <a:t>Textmasterformat bearbeiten</a:t>
            </a:r>
          </a:p>
          <a:p>
            <a:pPr marL="212670" marR="0" lvl="1" indent="-212670" algn="l" defTabSz="914165" rtl="0" eaLnBrk="0" fontAlgn="base" latinLnBrk="0" hangingPunct="0">
              <a:lnSpc>
                <a:spcPct val="130000"/>
              </a:lnSpc>
              <a:spcBef>
                <a:spcPts val="2100"/>
              </a:spcBef>
              <a:spcAft>
                <a:spcPct val="0"/>
              </a:spcAft>
              <a:buClr>
                <a:srgbClr val="0E4171"/>
              </a:buClr>
              <a:buSzTx/>
              <a:buFont typeface="Wingdings" pitchFamily="2" charset="2"/>
              <a:buChar char="§"/>
              <a:tabLst/>
              <a:defRPr/>
            </a:pPr>
            <a:r>
              <a:rPr kumimoji="0" lang="de-DE" sz="1400" b="1" i="0" u="none" strike="noStrike" kern="1000" cap="none" spc="0" normalizeH="0" baseline="0" noProof="0">
                <a:ln>
                  <a:noFill/>
                </a:ln>
                <a:solidFill>
                  <a:srgbClr val="555555"/>
                </a:solidFill>
                <a:effectLst/>
                <a:uLnTx/>
                <a:uFillTx/>
                <a:latin typeface="+mn-lt"/>
              </a:rPr>
              <a:t>Zweite Ebene</a:t>
            </a:r>
          </a:p>
          <a:p>
            <a:pPr marL="212670" marR="0" lvl="2" indent="-212670" algn="l" defTabSz="914165" rtl="0" eaLnBrk="0" fontAlgn="base" latinLnBrk="0" hangingPunct="0">
              <a:lnSpc>
                <a:spcPct val="130000"/>
              </a:lnSpc>
              <a:spcBef>
                <a:spcPts val="2100"/>
              </a:spcBef>
              <a:spcAft>
                <a:spcPct val="0"/>
              </a:spcAft>
              <a:buClr>
                <a:srgbClr val="0E4171"/>
              </a:buClr>
              <a:buSzTx/>
              <a:buFont typeface="Wingdings" pitchFamily="2" charset="2"/>
              <a:buChar char="§"/>
              <a:tabLst/>
              <a:defRPr/>
            </a:pPr>
            <a:r>
              <a:rPr kumimoji="0" lang="de-DE" sz="1400" b="1" i="0" u="none" strike="noStrike" kern="1000" cap="none" spc="0" normalizeH="0" baseline="0" noProof="0">
                <a:ln>
                  <a:noFill/>
                </a:ln>
                <a:solidFill>
                  <a:srgbClr val="555555"/>
                </a:solidFill>
                <a:effectLst/>
                <a:uLnTx/>
                <a:uFillTx/>
                <a:latin typeface="+mn-lt"/>
              </a:rPr>
              <a:t>Dritte Ebene</a:t>
            </a:r>
          </a:p>
          <a:p>
            <a:pPr marL="212670" marR="0" lvl="3" indent="-212670" algn="l" defTabSz="914165" rtl="0" eaLnBrk="0" fontAlgn="base" latinLnBrk="0" hangingPunct="0">
              <a:lnSpc>
                <a:spcPct val="130000"/>
              </a:lnSpc>
              <a:spcBef>
                <a:spcPts val="2100"/>
              </a:spcBef>
              <a:spcAft>
                <a:spcPct val="0"/>
              </a:spcAft>
              <a:buClr>
                <a:srgbClr val="0E4171"/>
              </a:buClr>
              <a:buSzTx/>
              <a:buFont typeface="Wingdings" pitchFamily="2" charset="2"/>
              <a:buChar char="§"/>
              <a:tabLst/>
              <a:defRPr/>
            </a:pPr>
            <a:r>
              <a:rPr kumimoji="0" lang="de-DE" sz="1400" b="1" i="0" u="none" strike="noStrike" kern="1000" cap="none" spc="0" normalizeH="0" baseline="0" noProof="0">
                <a:ln>
                  <a:noFill/>
                </a:ln>
                <a:solidFill>
                  <a:srgbClr val="555555"/>
                </a:solidFill>
                <a:effectLst/>
                <a:uLnTx/>
                <a:uFillTx/>
                <a:latin typeface="+mn-lt"/>
              </a:rPr>
              <a:t>Vierte Ebene</a:t>
            </a:r>
          </a:p>
        </p:txBody>
      </p:sp>
    </p:spTree>
    <p:extLst>
      <p:ext uri="{BB962C8B-B14F-4D97-AF65-F5344CB8AC3E}">
        <p14:creationId xmlns:p14="http://schemas.microsoft.com/office/powerpoint/2010/main" val="383904813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3851" y="333376"/>
            <a:ext cx="7056438" cy="633600"/>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
        <p:nvSpPr>
          <p:cNvPr id="5" name="Inhaltsplatzhalter 4"/>
          <p:cNvSpPr>
            <a:spLocks noGrp="1"/>
          </p:cNvSpPr>
          <p:nvPr>
            <p:ph sz="quarter" idx="13"/>
          </p:nvPr>
        </p:nvSpPr>
        <p:spPr>
          <a:xfrm>
            <a:off x="323852" y="1341442"/>
            <a:ext cx="4176713" cy="4464051"/>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1" name="Inhaltsplatzhalter 4"/>
          <p:cNvSpPr>
            <a:spLocks noGrp="1"/>
          </p:cNvSpPr>
          <p:nvPr>
            <p:ph sz="quarter" idx="14"/>
          </p:nvPr>
        </p:nvSpPr>
        <p:spPr>
          <a:xfrm>
            <a:off x="4643445" y="1341442"/>
            <a:ext cx="4176711" cy="4464051"/>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141166690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 und Text_2">
    <p:spTree>
      <p:nvGrpSpPr>
        <p:cNvPr id="1" name=""/>
        <p:cNvGrpSpPr/>
        <p:nvPr/>
      </p:nvGrpSpPr>
      <p:grpSpPr>
        <a:xfrm>
          <a:off x="0" y="0"/>
          <a:ext cx="0" cy="0"/>
          <a:chOff x="0" y="0"/>
          <a:chExt cx="0" cy="0"/>
        </a:xfrm>
      </p:grpSpPr>
      <p:sp>
        <p:nvSpPr>
          <p:cNvPr id="5" name="Inhaltsplatzhalter 4"/>
          <p:cNvSpPr>
            <a:spLocks noGrp="1"/>
          </p:cNvSpPr>
          <p:nvPr>
            <p:ph sz="quarter" idx="13"/>
          </p:nvPr>
        </p:nvSpPr>
        <p:spPr>
          <a:xfrm>
            <a:off x="323850" y="1341442"/>
            <a:ext cx="5328270" cy="4464051"/>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1" name="Inhaltsplatzhalter 4"/>
          <p:cNvSpPr>
            <a:spLocks noGrp="1"/>
          </p:cNvSpPr>
          <p:nvPr>
            <p:ph sz="quarter" idx="14"/>
          </p:nvPr>
        </p:nvSpPr>
        <p:spPr>
          <a:xfrm>
            <a:off x="5940426" y="1341439"/>
            <a:ext cx="2879724" cy="212356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9" name="Inhaltsplatzhalter 4"/>
          <p:cNvSpPr>
            <a:spLocks noGrp="1"/>
          </p:cNvSpPr>
          <p:nvPr>
            <p:ph sz="quarter" idx="18"/>
          </p:nvPr>
        </p:nvSpPr>
        <p:spPr>
          <a:xfrm>
            <a:off x="5940154" y="3681029"/>
            <a:ext cx="2879998" cy="212356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2" name="Titel 1"/>
          <p:cNvSpPr>
            <a:spLocks noGrp="1"/>
          </p:cNvSpPr>
          <p:nvPr>
            <p:ph type="title" hasCustomPrompt="1"/>
          </p:nvPr>
        </p:nvSpPr>
        <p:spPr>
          <a:xfrm>
            <a:off x="323851" y="333376"/>
            <a:ext cx="7056438" cy="633600"/>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Tree>
    <p:extLst>
      <p:ext uri="{BB962C8B-B14F-4D97-AF65-F5344CB8AC3E}">
        <p14:creationId xmlns:p14="http://schemas.microsoft.com/office/powerpoint/2010/main" val="117241714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lon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F4D464C-70C2-415C-B1E8-2889FD6D8944}"/>
              </a:ext>
            </a:extLst>
          </p:cNvPr>
          <p:cNvSpPr/>
          <p:nvPr userDrawn="1"/>
        </p:nvSpPr>
        <p:spPr>
          <a:xfrm>
            <a:off x="5612531" y="6"/>
            <a:ext cx="662376" cy="6857999"/>
          </a:xfrm>
          <a:prstGeom prst="rect">
            <a:avLst/>
          </a:prstGeom>
          <a:solidFill>
            <a:srgbClr val="4D5154">
              <a:alpha val="30000"/>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Rectangle">
            <a:extLst>
              <a:ext uri="{FF2B5EF4-FFF2-40B4-BE49-F238E27FC236}">
                <a16:creationId xmlns:a16="http://schemas.microsoft.com/office/drawing/2014/main" id="{7AE1BA2A-E3B7-4812-88B8-BBE89B32900C}"/>
              </a:ext>
            </a:extLst>
          </p:cNvPr>
          <p:cNvSpPr/>
          <p:nvPr userDrawn="1"/>
        </p:nvSpPr>
        <p:spPr>
          <a:xfrm>
            <a:off x="1" y="6"/>
            <a:ext cx="3105519" cy="6857999"/>
          </a:xfrm>
          <a:prstGeom prst="rect">
            <a:avLst/>
          </a:prstGeom>
          <a:solidFill>
            <a:srgbClr val="4D5154">
              <a:alpha val="30000"/>
            </a:srgbClr>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6" name="Textplatzhalter 2">
            <a:extLst>
              <a:ext uri="{FF2B5EF4-FFF2-40B4-BE49-F238E27FC236}">
                <a16:creationId xmlns:a16="http://schemas.microsoft.com/office/drawing/2014/main" id="{01EF8750-132C-4CC8-8088-76E1301A6C22}"/>
              </a:ext>
            </a:extLst>
          </p:cNvPr>
          <p:cNvSpPr>
            <a:spLocks noGrp="1"/>
          </p:cNvSpPr>
          <p:nvPr>
            <p:ph type="body" sz="quarter" idx="26" hasCustomPrompt="1"/>
          </p:nvPr>
        </p:nvSpPr>
        <p:spPr>
          <a:xfrm>
            <a:off x="3289759" y="1873558"/>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7" name="Textplatzhalter 2">
            <a:extLst>
              <a:ext uri="{FF2B5EF4-FFF2-40B4-BE49-F238E27FC236}">
                <a16:creationId xmlns:a16="http://schemas.microsoft.com/office/drawing/2014/main" id="{D091C86C-B229-44E1-AFB0-90F2FF7834F7}"/>
              </a:ext>
            </a:extLst>
          </p:cNvPr>
          <p:cNvSpPr>
            <a:spLocks noGrp="1"/>
          </p:cNvSpPr>
          <p:nvPr>
            <p:ph type="body" sz="quarter" idx="27" hasCustomPrompt="1"/>
          </p:nvPr>
        </p:nvSpPr>
        <p:spPr>
          <a:xfrm>
            <a:off x="3289759" y="2299151"/>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8" name="Textplatzhalter 2">
            <a:extLst>
              <a:ext uri="{FF2B5EF4-FFF2-40B4-BE49-F238E27FC236}">
                <a16:creationId xmlns:a16="http://schemas.microsoft.com/office/drawing/2014/main" id="{AE354739-D87D-4163-B834-93ED361610AB}"/>
              </a:ext>
            </a:extLst>
          </p:cNvPr>
          <p:cNvSpPr>
            <a:spLocks noGrp="1"/>
          </p:cNvSpPr>
          <p:nvPr>
            <p:ph type="body" sz="quarter" idx="28" hasCustomPrompt="1"/>
          </p:nvPr>
        </p:nvSpPr>
        <p:spPr>
          <a:xfrm>
            <a:off x="3289759" y="2811514"/>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9" name="Textplatzhalter 2">
            <a:extLst>
              <a:ext uri="{FF2B5EF4-FFF2-40B4-BE49-F238E27FC236}">
                <a16:creationId xmlns:a16="http://schemas.microsoft.com/office/drawing/2014/main" id="{4E653BCA-3A6E-430E-A73F-B2D5E2CD6637}"/>
              </a:ext>
            </a:extLst>
          </p:cNvPr>
          <p:cNvSpPr>
            <a:spLocks noGrp="1"/>
          </p:cNvSpPr>
          <p:nvPr>
            <p:ph type="body" sz="quarter" idx="29" hasCustomPrompt="1"/>
          </p:nvPr>
        </p:nvSpPr>
        <p:spPr>
          <a:xfrm>
            <a:off x="3289759" y="3237107"/>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0" name="Textplatzhalter 2">
            <a:extLst>
              <a:ext uri="{FF2B5EF4-FFF2-40B4-BE49-F238E27FC236}">
                <a16:creationId xmlns:a16="http://schemas.microsoft.com/office/drawing/2014/main" id="{FD61C56B-8391-4031-9B18-791F2324C881}"/>
              </a:ext>
            </a:extLst>
          </p:cNvPr>
          <p:cNvSpPr>
            <a:spLocks noGrp="1"/>
          </p:cNvSpPr>
          <p:nvPr>
            <p:ph type="body" sz="quarter" idx="30" hasCustomPrompt="1"/>
          </p:nvPr>
        </p:nvSpPr>
        <p:spPr>
          <a:xfrm>
            <a:off x="3289759" y="3730480"/>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1" name="Textplatzhalter 2">
            <a:extLst>
              <a:ext uri="{FF2B5EF4-FFF2-40B4-BE49-F238E27FC236}">
                <a16:creationId xmlns:a16="http://schemas.microsoft.com/office/drawing/2014/main" id="{4668752D-1CD8-4475-A29B-D2FFBCF27C24}"/>
              </a:ext>
            </a:extLst>
          </p:cNvPr>
          <p:cNvSpPr>
            <a:spLocks noGrp="1"/>
          </p:cNvSpPr>
          <p:nvPr>
            <p:ph type="body" sz="quarter" idx="31" hasCustomPrompt="1"/>
          </p:nvPr>
        </p:nvSpPr>
        <p:spPr>
          <a:xfrm>
            <a:off x="3289759" y="4154331"/>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2" name="Textplatzhalter 2">
            <a:extLst>
              <a:ext uri="{FF2B5EF4-FFF2-40B4-BE49-F238E27FC236}">
                <a16:creationId xmlns:a16="http://schemas.microsoft.com/office/drawing/2014/main" id="{7DDA2D93-ECBA-430F-82D2-6423EDE994BD}"/>
              </a:ext>
            </a:extLst>
          </p:cNvPr>
          <p:cNvSpPr>
            <a:spLocks noGrp="1"/>
          </p:cNvSpPr>
          <p:nvPr>
            <p:ph type="body" sz="quarter" idx="32" hasCustomPrompt="1"/>
          </p:nvPr>
        </p:nvSpPr>
        <p:spPr>
          <a:xfrm>
            <a:off x="3289759" y="4679924"/>
            <a:ext cx="2138532"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13" name="Textplatzhalter 2">
            <a:extLst>
              <a:ext uri="{FF2B5EF4-FFF2-40B4-BE49-F238E27FC236}">
                <a16:creationId xmlns:a16="http://schemas.microsoft.com/office/drawing/2014/main" id="{FC408620-4370-476D-9206-023DDB649F7E}"/>
              </a:ext>
            </a:extLst>
          </p:cNvPr>
          <p:cNvSpPr>
            <a:spLocks noGrp="1"/>
          </p:cNvSpPr>
          <p:nvPr>
            <p:ph type="body" sz="quarter" idx="33" hasCustomPrompt="1"/>
          </p:nvPr>
        </p:nvSpPr>
        <p:spPr>
          <a:xfrm>
            <a:off x="3289759" y="5103776"/>
            <a:ext cx="2138532"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14" name="Textplatzhalter 4">
            <a:extLst>
              <a:ext uri="{FF2B5EF4-FFF2-40B4-BE49-F238E27FC236}">
                <a16:creationId xmlns:a16="http://schemas.microsoft.com/office/drawing/2014/main" id="{8BAE3068-1B22-4EF9-8680-133D7D6552E4}"/>
              </a:ext>
            </a:extLst>
          </p:cNvPr>
          <p:cNvSpPr>
            <a:spLocks noGrp="1"/>
          </p:cNvSpPr>
          <p:nvPr>
            <p:ph type="body" sz="quarter" idx="34" hasCustomPrompt="1"/>
          </p:nvPr>
        </p:nvSpPr>
        <p:spPr>
          <a:xfrm>
            <a:off x="2518511" y="187116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1</a:t>
            </a:r>
          </a:p>
        </p:txBody>
      </p:sp>
      <p:sp>
        <p:nvSpPr>
          <p:cNvPr id="15" name="Textplatzhalter 4">
            <a:extLst>
              <a:ext uri="{FF2B5EF4-FFF2-40B4-BE49-F238E27FC236}">
                <a16:creationId xmlns:a16="http://schemas.microsoft.com/office/drawing/2014/main" id="{4DFAB15B-0E37-4C43-8EFC-F743B4321673}"/>
              </a:ext>
            </a:extLst>
          </p:cNvPr>
          <p:cNvSpPr>
            <a:spLocks noGrp="1"/>
          </p:cNvSpPr>
          <p:nvPr>
            <p:ph type="body" sz="quarter" idx="35" hasCustomPrompt="1"/>
          </p:nvPr>
        </p:nvSpPr>
        <p:spPr>
          <a:xfrm>
            <a:off x="2518511" y="281151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2</a:t>
            </a:r>
          </a:p>
        </p:txBody>
      </p:sp>
      <p:sp>
        <p:nvSpPr>
          <p:cNvPr id="16" name="Textplatzhalter 4">
            <a:extLst>
              <a:ext uri="{FF2B5EF4-FFF2-40B4-BE49-F238E27FC236}">
                <a16:creationId xmlns:a16="http://schemas.microsoft.com/office/drawing/2014/main" id="{A2611E34-ED29-4BA2-AADB-6DC1AF1E83CC}"/>
              </a:ext>
            </a:extLst>
          </p:cNvPr>
          <p:cNvSpPr>
            <a:spLocks noGrp="1"/>
          </p:cNvSpPr>
          <p:nvPr>
            <p:ph type="body" sz="quarter" idx="36" hasCustomPrompt="1"/>
          </p:nvPr>
        </p:nvSpPr>
        <p:spPr>
          <a:xfrm>
            <a:off x="2518511" y="3730480"/>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3</a:t>
            </a:r>
          </a:p>
        </p:txBody>
      </p:sp>
      <p:sp>
        <p:nvSpPr>
          <p:cNvPr id="17" name="Textplatzhalter 4">
            <a:extLst>
              <a:ext uri="{FF2B5EF4-FFF2-40B4-BE49-F238E27FC236}">
                <a16:creationId xmlns:a16="http://schemas.microsoft.com/office/drawing/2014/main" id="{3CCA4EE1-347E-465D-B219-7B64CF8D2310}"/>
              </a:ext>
            </a:extLst>
          </p:cNvPr>
          <p:cNvSpPr>
            <a:spLocks noGrp="1"/>
          </p:cNvSpPr>
          <p:nvPr>
            <p:ph type="body" sz="quarter" idx="37" hasCustomPrompt="1"/>
          </p:nvPr>
        </p:nvSpPr>
        <p:spPr>
          <a:xfrm>
            <a:off x="2518510" y="4679925"/>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4</a:t>
            </a:r>
          </a:p>
        </p:txBody>
      </p:sp>
      <p:sp>
        <p:nvSpPr>
          <p:cNvPr id="18" name="Textplatzhalter 6">
            <a:extLst>
              <a:ext uri="{FF2B5EF4-FFF2-40B4-BE49-F238E27FC236}">
                <a16:creationId xmlns:a16="http://schemas.microsoft.com/office/drawing/2014/main" id="{5CD0AF55-AC0F-413C-B173-E466BD723F69}"/>
              </a:ext>
            </a:extLst>
          </p:cNvPr>
          <p:cNvSpPr>
            <a:spLocks noGrp="1"/>
          </p:cNvSpPr>
          <p:nvPr>
            <p:ph type="body" sz="quarter" idx="38" hasCustomPrompt="1"/>
          </p:nvPr>
        </p:nvSpPr>
        <p:spPr>
          <a:xfrm>
            <a:off x="418757" y="1873542"/>
            <a:ext cx="2099754" cy="2218118"/>
          </a:xfrm>
          <a:prstGeom prst="rect">
            <a:avLst/>
          </a:prstGeom>
        </p:spPr>
        <p:txBody>
          <a:bodyPr lIns="64274" tIns="32137" rIns="64274" bIns="32137">
            <a:noAutofit/>
          </a:bodyPr>
          <a:lstStyle>
            <a:lvl1pPr algn="r">
              <a:lnSpc>
                <a:spcPct val="100000"/>
              </a:lnSpc>
              <a:defRPr sz="3400" b="1">
                <a:solidFill>
                  <a:schemeClr val="tx2"/>
                </a:solidFill>
              </a:defRPr>
            </a:lvl1pPr>
          </a:lstStyle>
          <a:p>
            <a:pPr lvl="0"/>
            <a:r>
              <a:rPr lang="de-DE" dirty="0"/>
              <a:t>Agenda</a:t>
            </a:r>
          </a:p>
        </p:txBody>
      </p:sp>
      <p:sp>
        <p:nvSpPr>
          <p:cNvPr id="19" name="Textplatzhalter 4">
            <a:extLst>
              <a:ext uri="{FF2B5EF4-FFF2-40B4-BE49-F238E27FC236}">
                <a16:creationId xmlns:a16="http://schemas.microsoft.com/office/drawing/2014/main" id="{04122902-82BE-432D-910E-23F0BDF09280}"/>
              </a:ext>
            </a:extLst>
          </p:cNvPr>
          <p:cNvSpPr>
            <a:spLocks noGrp="1"/>
          </p:cNvSpPr>
          <p:nvPr>
            <p:ph type="body" sz="quarter" idx="39" hasCustomPrompt="1"/>
          </p:nvPr>
        </p:nvSpPr>
        <p:spPr>
          <a:xfrm>
            <a:off x="5612533" y="187044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5</a:t>
            </a:r>
          </a:p>
        </p:txBody>
      </p:sp>
      <p:sp>
        <p:nvSpPr>
          <p:cNvPr id="20" name="Textplatzhalter 4">
            <a:extLst>
              <a:ext uri="{FF2B5EF4-FFF2-40B4-BE49-F238E27FC236}">
                <a16:creationId xmlns:a16="http://schemas.microsoft.com/office/drawing/2014/main" id="{69C15B3A-7B1A-4C10-9ABC-B4DB3222E825}"/>
              </a:ext>
            </a:extLst>
          </p:cNvPr>
          <p:cNvSpPr>
            <a:spLocks noGrp="1"/>
          </p:cNvSpPr>
          <p:nvPr>
            <p:ph type="body" sz="quarter" idx="40" hasCustomPrompt="1"/>
          </p:nvPr>
        </p:nvSpPr>
        <p:spPr>
          <a:xfrm>
            <a:off x="5612533" y="281079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6</a:t>
            </a:r>
          </a:p>
        </p:txBody>
      </p:sp>
      <p:sp>
        <p:nvSpPr>
          <p:cNvPr id="21" name="Textplatzhalter 4">
            <a:extLst>
              <a:ext uri="{FF2B5EF4-FFF2-40B4-BE49-F238E27FC236}">
                <a16:creationId xmlns:a16="http://schemas.microsoft.com/office/drawing/2014/main" id="{7868527B-A1ED-4C15-8F52-123BC65BD757}"/>
              </a:ext>
            </a:extLst>
          </p:cNvPr>
          <p:cNvSpPr>
            <a:spLocks noGrp="1"/>
          </p:cNvSpPr>
          <p:nvPr>
            <p:ph type="body" sz="quarter" idx="41" hasCustomPrompt="1"/>
          </p:nvPr>
        </p:nvSpPr>
        <p:spPr>
          <a:xfrm>
            <a:off x="5612533" y="3729760"/>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7</a:t>
            </a:r>
          </a:p>
        </p:txBody>
      </p:sp>
      <p:sp>
        <p:nvSpPr>
          <p:cNvPr id="22" name="Textplatzhalter 4">
            <a:extLst>
              <a:ext uri="{FF2B5EF4-FFF2-40B4-BE49-F238E27FC236}">
                <a16:creationId xmlns:a16="http://schemas.microsoft.com/office/drawing/2014/main" id="{FFE24C33-239E-4B6D-BDDD-C3B72D6A3F20}"/>
              </a:ext>
            </a:extLst>
          </p:cNvPr>
          <p:cNvSpPr>
            <a:spLocks noGrp="1"/>
          </p:cNvSpPr>
          <p:nvPr>
            <p:ph type="body" sz="quarter" idx="42" hasCustomPrompt="1"/>
          </p:nvPr>
        </p:nvSpPr>
        <p:spPr>
          <a:xfrm>
            <a:off x="5612531" y="4679203"/>
            <a:ext cx="524262" cy="575965"/>
          </a:xfrm>
          <a:prstGeom prst="rect">
            <a:avLst/>
          </a:prstGeom>
        </p:spPr>
        <p:txBody>
          <a:bodyPr lIns="64274" tIns="32137" rIns="64274" bIns="32137">
            <a:noAutofit/>
          </a:bodyPr>
          <a:lstStyle>
            <a:lvl1pPr algn="r">
              <a:lnSpc>
                <a:spcPct val="100000"/>
              </a:lnSpc>
              <a:defRPr sz="3800" b="1">
                <a:solidFill>
                  <a:schemeClr val="accent4"/>
                </a:solidFill>
              </a:defRPr>
            </a:lvl1pPr>
          </a:lstStyle>
          <a:p>
            <a:pPr lvl="0"/>
            <a:r>
              <a:rPr lang="de-DE" dirty="0"/>
              <a:t>8</a:t>
            </a:r>
          </a:p>
        </p:txBody>
      </p:sp>
      <p:sp>
        <p:nvSpPr>
          <p:cNvPr id="23" name="Textplatzhalter 2">
            <a:extLst>
              <a:ext uri="{FF2B5EF4-FFF2-40B4-BE49-F238E27FC236}">
                <a16:creationId xmlns:a16="http://schemas.microsoft.com/office/drawing/2014/main" id="{F801C79F-8CDB-4FF3-BF62-E026292CA695}"/>
              </a:ext>
            </a:extLst>
          </p:cNvPr>
          <p:cNvSpPr>
            <a:spLocks noGrp="1"/>
          </p:cNvSpPr>
          <p:nvPr>
            <p:ph type="body" sz="quarter" idx="43" hasCustomPrompt="1"/>
          </p:nvPr>
        </p:nvSpPr>
        <p:spPr>
          <a:xfrm>
            <a:off x="6453723" y="1870443"/>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24" name="Textplatzhalter 2">
            <a:extLst>
              <a:ext uri="{FF2B5EF4-FFF2-40B4-BE49-F238E27FC236}">
                <a16:creationId xmlns:a16="http://schemas.microsoft.com/office/drawing/2014/main" id="{9532695E-E294-422C-88BA-44EFBF7A54DE}"/>
              </a:ext>
            </a:extLst>
          </p:cNvPr>
          <p:cNvSpPr>
            <a:spLocks noGrp="1"/>
          </p:cNvSpPr>
          <p:nvPr>
            <p:ph type="body" sz="quarter" idx="44" hasCustomPrompt="1"/>
          </p:nvPr>
        </p:nvSpPr>
        <p:spPr>
          <a:xfrm>
            <a:off x="6453723" y="2296037"/>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25" name="Textplatzhalter 2">
            <a:extLst>
              <a:ext uri="{FF2B5EF4-FFF2-40B4-BE49-F238E27FC236}">
                <a16:creationId xmlns:a16="http://schemas.microsoft.com/office/drawing/2014/main" id="{D5DA575B-2487-42A0-BF7B-63F1D270B8C1}"/>
              </a:ext>
            </a:extLst>
          </p:cNvPr>
          <p:cNvSpPr>
            <a:spLocks noGrp="1"/>
          </p:cNvSpPr>
          <p:nvPr>
            <p:ph type="body" sz="quarter" idx="45" hasCustomPrompt="1"/>
          </p:nvPr>
        </p:nvSpPr>
        <p:spPr>
          <a:xfrm>
            <a:off x="6453723" y="2808400"/>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26" name="Textplatzhalter 2">
            <a:extLst>
              <a:ext uri="{FF2B5EF4-FFF2-40B4-BE49-F238E27FC236}">
                <a16:creationId xmlns:a16="http://schemas.microsoft.com/office/drawing/2014/main" id="{F789EA65-42BF-44A2-9344-C078B686AFED}"/>
              </a:ext>
            </a:extLst>
          </p:cNvPr>
          <p:cNvSpPr>
            <a:spLocks noGrp="1"/>
          </p:cNvSpPr>
          <p:nvPr>
            <p:ph type="body" sz="quarter" idx="46" hasCustomPrompt="1"/>
          </p:nvPr>
        </p:nvSpPr>
        <p:spPr>
          <a:xfrm>
            <a:off x="6453723" y="3233993"/>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27" name="Textplatzhalter 2">
            <a:extLst>
              <a:ext uri="{FF2B5EF4-FFF2-40B4-BE49-F238E27FC236}">
                <a16:creationId xmlns:a16="http://schemas.microsoft.com/office/drawing/2014/main" id="{6E71FE2B-E098-46A3-A495-827A85B6D0EE}"/>
              </a:ext>
            </a:extLst>
          </p:cNvPr>
          <p:cNvSpPr>
            <a:spLocks noGrp="1"/>
          </p:cNvSpPr>
          <p:nvPr>
            <p:ph type="body" sz="quarter" idx="47" hasCustomPrompt="1"/>
          </p:nvPr>
        </p:nvSpPr>
        <p:spPr>
          <a:xfrm>
            <a:off x="6453723" y="3727366"/>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28" name="Textplatzhalter 2">
            <a:extLst>
              <a:ext uri="{FF2B5EF4-FFF2-40B4-BE49-F238E27FC236}">
                <a16:creationId xmlns:a16="http://schemas.microsoft.com/office/drawing/2014/main" id="{E211C2E8-C611-462D-B0D7-78435D1B30EB}"/>
              </a:ext>
            </a:extLst>
          </p:cNvPr>
          <p:cNvSpPr>
            <a:spLocks noGrp="1"/>
          </p:cNvSpPr>
          <p:nvPr>
            <p:ph type="body" sz="quarter" idx="48" hasCustomPrompt="1"/>
          </p:nvPr>
        </p:nvSpPr>
        <p:spPr>
          <a:xfrm>
            <a:off x="6453723" y="4151218"/>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
        <p:nvSpPr>
          <p:cNvPr id="29" name="Textplatzhalter 2">
            <a:extLst>
              <a:ext uri="{FF2B5EF4-FFF2-40B4-BE49-F238E27FC236}">
                <a16:creationId xmlns:a16="http://schemas.microsoft.com/office/drawing/2014/main" id="{099FF284-87FB-49BD-8194-DDED4D632566}"/>
              </a:ext>
            </a:extLst>
          </p:cNvPr>
          <p:cNvSpPr>
            <a:spLocks noGrp="1"/>
          </p:cNvSpPr>
          <p:nvPr>
            <p:ph type="body" sz="quarter" idx="49" hasCustomPrompt="1"/>
          </p:nvPr>
        </p:nvSpPr>
        <p:spPr>
          <a:xfrm>
            <a:off x="6453723" y="4676811"/>
            <a:ext cx="2271525" cy="41869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30" name="Textplatzhalter 2">
            <a:extLst>
              <a:ext uri="{FF2B5EF4-FFF2-40B4-BE49-F238E27FC236}">
                <a16:creationId xmlns:a16="http://schemas.microsoft.com/office/drawing/2014/main" id="{C889297D-19D8-404B-910A-CF28E42C9F69}"/>
              </a:ext>
            </a:extLst>
          </p:cNvPr>
          <p:cNvSpPr>
            <a:spLocks noGrp="1"/>
          </p:cNvSpPr>
          <p:nvPr>
            <p:ph type="body" sz="quarter" idx="50" hasCustomPrompt="1"/>
          </p:nvPr>
        </p:nvSpPr>
        <p:spPr>
          <a:xfrm>
            <a:off x="6453723" y="5100662"/>
            <a:ext cx="2271525" cy="418691"/>
          </a:xfrm>
          <a:prstGeom prst="rect">
            <a:avLst/>
          </a:prstGeom>
        </p:spPr>
        <p:txBody>
          <a:bodyPr lIns="64274" tIns="32137" rIns="64274" bIns="32137">
            <a:noAutofit/>
          </a:bodyPr>
          <a:lstStyle>
            <a:lvl1pPr>
              <a:lnSpc>
                <a:spcPct val="100000"/>
              </a:lnSpc>
              <a:defRPr sz="1100" b="0">
                <a:solidFill>
                  <a:schemeClr val="tx2"/>
                </a:solidFill>
              </a:defRPr>
            </a:lvl1pPr>
          </a:lstStyle>
          <a:p>
            <a:pPr lvl="0"/>
            <a:r>
              <a:rPr lang="de-DE" dirty="0"/>
              <a:t>Content</a:t>
            </a:r>
          </a:p>
        </p:txBody>
      </p:sp>
    </p:spTree>
    <p:extLst>
      <p:ext uri="{BB962C8B-B14F-4D97-AF65-F5344CB8AC3E}">
        <p14:creationId xmlns:p14="http://schemas.microsoft.com/office/powerpoint/2010/main" val="731601453"/>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r und Texte – vierfa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3851" y="333376"/>
            <a:ext cx="7056438" cy="633600"/>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
        <p:nvSpPr>
          <p:cNvPr id="5" name="Inhaltsplatzhalter 4"/>
          <p:cNvSpPr>
            <a:spLocks noGrp="1"/>
          </p:cNvSpPr>
          <p:nvPr>
            <p:ph sz="quarter" idx="13"/>
          </p:nvPr>
        </p:nvSpPr>
        <p:spPr>
          <a:xfrm>
            <a:off x="323852" y="1341439"/>
            <a:ext cx="4176713" cy="215434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1" name="Inhaltsplatzhalter 4"/>
          <p:cNvSpPr>
            <a:spLocks noGrp="1"/>
          </p:cNvSpPr>
          <p:nvPr>
            <p:ph sz="quarter" idx="14"/>
          </p:nvPr>
        </p:nvSpPr>
        <p:spPr>
          <a:xfrm>
            <a:off x="4643445" y="1341439"/>
            <a:ext cx="4176711" cy="215434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9" name="Inhaltsplatzhalter 4"/>
          <p:cNvSpPr>
            <a:spLocks noGrp="1"/>
          </p:cNvSpPr>
          <p:nvPr>
            <p:ph sz="quarter" idx="15"/>
          </p:nvPr>
        </p:nvSpPr>
        <p:spPr>
          <a:xfrm>
            <a:off x="323852" y="3640142"/>
            <a:ext cx="4176713" cy="2165353"/>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0" name="Inhaltsplatzhalter 4"/>
          <p:cNvSpPr>
            <a:spLocks noGrp="1"/>
          </p:cNvSpPr>
          <p:nvPr>
            <p:ph sz="quarter" idx="16"/>
          </p:nvPr>
        </p:nvSpPr>
        <p:spPr>
          <a:xfrm>
            <a:off x="4643445" y="3640142"/>
            <a:ext cx="4176711" cy="2165353"/>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178437934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er und Texte – sechsfach">
    <p:spTree>
      <p:nvGrpSpPr>
        <p:cNvPr id="1" name=""/>
        <p:cNvGrpSpPr/>
        <p:nvPr/>
      </p:nvGrpSpPr>
      <p:grpSpPr>
        <a:xfrm>
          <a:off x="0" y="0"/>
          <a:ext cx="0" cy="0"/>
          <a:chOff x="0" y="0"/>
          <a:chExt cx="0" cy="0"/>
        </a:xfrm>
      </p:grpSpPr>
      <p:sp>
        <p:nvSpPr>
          <p:cNvPr id="5" name="Inhaltsplatzhalter 4"/>
          <p:cNvSpPr>
            <a:spLocks noGrp="1"/>
          </p:cNvSpPr>
          <p:nvPr>
            <p:ph sz="quarter" idx="13"/>
          </p:nvPr>
        </p:nvSpPr>
        <p:spPr>
          <a:xfrm>
            <a:off x="323852" y="1341439"/>
            <a:ext cx="2735263" cy="215434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1" name="Inhaltsplatzhalter 4"/>
          <p:cNvSpPr>
            <a:spLocks noGrp="1"/>
          </p:cNvSpPr>
          <p:nvPr>
            <p:ph sz="quarter" idx="14"/>
          </p:nvPr>
        </p:nvSpPr>
        <p:spPr>
          <a:xfrm>
            <a:off x="3203583" y="1341439"/>
            <a:ext cx="2736849" cy="215434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9" name="Inhaltsplatzhalter 4"/>
          <p:cNvSpPr>
            <a:spLocks noGrp="1"/>
          </p:cNvSpPr>
          <p:nvPr>
            <p:ph sz="quarter" idx="15"/>
          </p:nvPr>
        </p:nvSpPr>
        <p:spPr>
          <a:xfrm>
            <a:off x="323852" y="3640142"/>
            <a:ext cx="2735263" cy="2165353"/>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0" name="Inhaltsplatzhalter 4"/>
          <p:cNvSpPr>
            <a:spLocks noGrp="1"/>
          </p:cNvSpPr>
          <p:nvPr>
            <p:ph sz="quarter" idx="16"/>
          </p:nvPr>
        </p:nvSpPr>
        <p:spPr>
          <a:xfrm>
            <a:off x="3203583" y="3640142"/>
            <a:ext cx="2736849" cy="2165353"/>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2" name="Inhaltsplatzhalter 4"/>
          <p:cNvSpPr>
            <a:spLocks noGrp="1"/>
          </p:cNvSpPr>
          <p:nvPr>
            <p:ph sz="quarter" idx="17"/>
          </p:nvPr>
        </p:nvSpPr>
        <p:spPr>
          <a:xfrm>
            <a:off x="6084888" y="1341439"/>
            <a:ext cx="2735262" cy="2154347"/>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3" name="Inhaltsplatzhalter 4"/>
          <p:cNvSpPr>
            <a:spLocks noGrp="1"/>
          </p:cNvSpPr>
          <p:nvPr>
            <p:ph sz="quarter" idx="18"/>
          </p:nvPr>
        </p:nvSpPr>
        <p:spPr>
          <a:xfrm>
            <a:off x="6084888" y="3640142"/>
            <a:ext cx="2735262" cy="2165353"/>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19" name="Titel 1"/>
          <p:cNvSpPr>
            <a:spLocks noGrp="1"/>
          </p:cNvSpPr>
          <p:nvPr>
            <p:ph type="title" hasCustomPrompt="1"/>
          </p:nvPr>
        </p:nvSpPr>
        <p:spPr>
          <a:xfrm>
            <a:off x="323851" y="333376"/>
            <a:ext cx="7056438" cy="633413"/>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Tree>
    <p:extLst>
      <p:ext uri="{BB962C8B-B14F-4D97-AF65-F5344CB8AC3E}">
        <p14:creationId xmlns:p14="http://schemas.microsoft.com/office/powerpoint/2010/main" val="82591633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7" name="Bildplatzhalter 6"/>
          <p:cNvSpPr>
            <a:spLocks noGrp="1"/>
          </p:cNvSpPr>
          <p:nvPr>
            <p:ph type="pic" sz="quarter" idx="10" hasCustomPrompt="1"/>
          </p:nvPr>
        </p:nvSpPr>
        <p:spPr>
          <a:xfrm>
            <a:off x="323851" y="1341442"/>
            <a:ext cx="8496300" cy="4464051"/>
          </a:xfrm>
          <a:prstGeom prst="rect">
            <a:avLst/>
          </a:prstGeom>
        </p:spPr>
        <p:txBody>
          <a:bodyPr lIns="91416" tIns="45709" rIns="91416" bIns="45709" rtlCol="0">
            <a:noAutofit/>
          </a:bodyPr>
          <a:lstStyle>
            <a:lvl1pPr marL="0" indent="0">
              <a:buNone/>
              <a:defRPr/>
            </a:lvl1pPr>
          </a:lstStyle>
          <a:p>
            <a:pPr lvl="0"/>
            <a:r>
              <a:rPr lang="en-GB" noProof="0" dirty="0"/>
              <a:t>Bild durch Klicken auf Symbol hinzufügen.</a:t>
            </a:r>
          </a:p>
        </p:txBody>
      </p:sp>
      <p:sp>
        <p:nvSpPr>
          <p:cNvPr id="2" name="Titel 1"/>
          <p:cNvSpPr>
            <a:spLocks noGrp="1"/>
          </p:cNvSpPr>
          <p:nvPr>
            <p:ph type="title" hasCustomPrompt="1"/>
          </p:nvPr>
        </p:nvSpPr>
        <p:spPr>
          <a:xfrm>
            <a:off x="323851" y="333376"/>
            <a:ext cx="7056438" cy="633600"/>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Tree>
    <p:extLst>
      <p:ext uri="{BB962C8B-B14F-4D97-AF65-F5344CB8AC3E}">
        <p14:creationId xmlns:p14="http://schemas.microsoft.com/office/powerpoint/2010/main" val="52427457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oßflächiges Bildchart">
    <p:spTree>
      <p:nvGrpSpPr>
        <p:cNvPr id="1" name=""/>
        <p:cNvGrpSpPr/>
        <p:nvPr/>
      </p:nvGrpSpPr>
      <p:grpSpPr>
        <a:xfrm>
          <a:off x="0" y="0"/>
          <a:ext cx="0" cy="0"/>
          <a:chOff x="0" y="0"/>
          <a:chExt cx="0" cy="0"/>
        </a:xfrm>
      </p:grpSpPr>
      <p:sp>
        <p:nvSpPr>
          <p:cNvPr id="4" name="Bildplatzhalter 2"/>
          <p:cNvSpPr>
            <a:spLocks noGrp="1"/>
          </p:cNvSpPr>
          <p:nvPr>
            <p:ph type="pic" sz="quarter" idx="13" hasCustomPrompt="1"/>
          </p:nvPr>
        </p:nvSpPr>
        <p:spPr>
          <a:xfrm>
            <a:off x="215900" y="333380"/>
            <a:ext cx="8712200" cy="5472113"/>
          </a:xfrm>
          <a:prstGeom prst="rect">
            <a:avLst/>
          </a:prstGeom>
        </p:spPr>
        <p:txBody>
          <a:bodyPr lIns="91416" tIns="45709" rIns="91416" bIns="45709" rtlCol="0">
            <a:noAutofit/>
          </a:bodyPr>
          <a:lstStyle>
            <a:lvl1pPr marL="0" indent="0">
              <a:buNone/>
              <a:defRPr/>
            </a:lvl1pPr>
          </a:lstStyle>
          <a:p>
            <a:pPr lvl="0"/>
            <a:r>
              <a:rPr lang="de-DE" noProof="0" dirty="0"/>
              <a:t>Bild durch Klicken auf Symbol hinzufügen.</a:t>
            </a:r>
          </a:p>
        </p:txBody>
      </p:sp>
      <p:sp>
        <p:nvSpPr>
          <p:cNvPr id="2" name="Titel 1"/>
          <p:cNvSpPr>
            <a:spLocks noGrp="1"/>
          </p:cNvSpPr>
          <p:nvPr>
            <p:ph type="title" hasCustomPrompt="1"/>
          </p:nvPr>
        </p:nvSpPr>
        <p:spPr>
          <a:xfrm>
            <a:off x="323851" y="333376"/>
            <a:ext cx="7056438" cy="633600"/>
          </a:xfrm>
          <a:prstGeom prst="rect">
            <a:avLst/>
          </a:prstGeom>
        </p:spPr>
        <p:txBody>
          <a:bodyPr lIns="91416" tIns="45709" rIns="91416" bIns="45709">
            <a:noAutofit/>
          </a:bodyPr>
          <a:lstStyle>
            <a:lvl1pPr>
              <a:defRPr sz="1600">
                <a:solidFill>
                  <a:schemeClr val="bg1"/>
                </a:solidFill>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bearbeitenghjh</a:t>
            </a:r>
            <a:endParaRPr lang="en-GB" noProof="0" dirty="0"/>
          </a:p>
        </p:txBody>
      </p:sp>
    </p:spTree>
    <p:extLst>
      <p:ext uri="{BB962C8B-B14F-4D97-AF65-F5344CB8AC3E}">
        <p14:creationId xmlns:p14="http://schemas.microsoft.com/office/powerpoint/2010/main" val="192934818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ipping-Cha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3851" y="333376"/>
            <a:ext cx="7056438" cy="633600"/>
          </a:xfrm>
          <a:prstGeom prst="rect">
            <a:avLst/>
          </a:prstGeom>
        </p:spPr>
        <p:txBody>
          <a:bodyPr lIns="91416" tIns="45709" rIns="91416" bIns="45709"/>
          <a:lstStyle>
            <a:lvl1pP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r>
              <a:rPr lang="en-GB" noProof="0" dirty="0"/>
              <a:t>.</a:t>
            </a:r>
          </a:p>
        </p:txBody>
      </p:sp>
      <p:sp>
        <p:nvSpPr>
          <p:cNvPr id="7" name="Bildplatzhalter 6"/>
          <p:cNvSpPr>
            <a:spLocks noGrp="1"/>
          </p:cNvSpPr>
          <p:nvPr>
            <p:ph type="pic" sz="quarter" idx="13"/>
          </p:nvPr>
        </p:nvSpPr>
        <p:spPr>
          <a:xfrm>
            <a:off x="323851" y="1341439"/>
            <a:ext cx="8496300" cy="2159000"/>
          </a:xfrm>
          <a:prstGeom prst="rect">
            <a:avLst/>
          </a:prstGeom>
        </p:spPr>
        <p:txBody>
          <a:bodyPr lIns="91416" tIns="45709" rIns="91416" bIns="45709"/>
          <a:lstStyle>
            <a:lvl1pPr marL="0" indent="0">
              <a:buNone/>
              <a:defRPr/>
            </a:lvl1pPr>
          </a:lstStyle>
          <a:p>
            <a:r>
              <a:rPr lang="de-DE" noProof="0"/>
              <a:t>Bild durch Klicken auf Symbol hinzufügen</a:t>
            </a:r>
            <a:endParaRPr lang="en-GB" noProof="0" dirty="0"/>
          </a:p>
        </p:txBody>
      </p:sp>
      <p:sp>
        <p:nvSpPr>
          <p:cNvPr id="9" name="Textplatzhalter 8"/>
          <p:cNvSpPr>
            <a:spLocks noGrp="1"/>
          </p:cNvSpPr>
          <p:nvPr>
            <p:ph type="body" sz="quarter" idx="14"/>
          </p:nvPr>
        </p:nvSpPr>
        <p:spPr>
          <a:xfrm>
            <a:off x="323851" y="3644901"/>
            <a:ext cx="8496300" cy="2160588"/>
          </a:xfrm>
          <a:prstGeom prst="rect">
            <a:avLst/>
          </a:prstGeom>
        </p:spPr>
        <p:txBody>
          <a:bodyPr lIns="91416" tIns="45709" rIns="91416" bIns="45709"/>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48631423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MAG_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68977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G_End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23533" y="2924945"/>
            <a:ext cx="4438749" cy="71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75155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dar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B814D256-7FE2-4BFB-9F79-97CDC5AD6067}"/>
              </a:ext>
            </a:extLst>
          </p:cNvPr>
          <p:cNvSpPr/>
          <p:nvPr userDrawn="1"/>
        </p:nvSpPr>
        <p:spPr>
          <a:xfrm>
            <a:off x="0" y="0"/>
            <a:ext cx="9144000" cy="6858000"/>
          </a:xfrm>
          <a:prstGeom prst="rect">
            <a:avLst/>
          </a:prstGeom>
          <a:solidFill>
            <a:srgbClr val="4D5154"/>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pic>
        <p:nvPicPr>
          <p:cNvPr id="5" name="Metronom_logo_white_yellow.pdf" descr="Metronom_logo_white_yellow.pdf">
            <a:extLst>
              <a:ext uri="{FF2B5EF4-FFF2-40B4-BE49-F238E27FC236}">
                <a16:creationId xmlns:a16="http://schemas.microsoft.com/office/drawing/2014/main" id="{ABA82323-42E7-46AA-81CC-5F5B42F42811}"/>
              </a:ext>
            </a:extLst>
          </p:cNvPr>
          <p:cNvPicPr>
            <a:picLocks noChangeAspect="1"/>
          </p:cNvPicPr>
          <p:nvPr userDrawn="1"/>
        </p:nvPicPr>
        <p:blipFill>
          <a:blip r:embed="rId2"/>
          <a:stretch>
            <a:fillRect/>
          </a:stretch>
        </p:blipFill>
        <p:spPr>
          <a:xfrm>
            <a:off x="2699434" y="3072667"/>
            <a:ext cx="3745134" cy="712666"/>
          </a:xfrm>
          <a:prstGeom prst="rect">
            <a:avLst/>
          </a:prstGeom>
          <a:ln w="3175">
            <a:miter lim="400000"/>
          </a:ln>
        </p:spPr>
      </p:pic>
    </p:spTree>
    <p:extLst>
      <p:ext uri="{BB962C8B-B14F-4D97-AF65-F5344CB8AC3E}">
        <p14:creationId xmlns:p14="http://schemas.microsoft.com/office/powerpoint/2010/main" val="155030959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light">
    <p:spTree>
      <p:nvGrpSpPr>
        <p:cNvPr id="1" name=""/>
        <p:cNvGrpSpPr/>
        <p:nvPr/>
      </p:nvGrpSpPr>
      <p:grpSpPr>
        <a:xfrm>
          <a:off x="0" y="0"/>
          <a:ext cx="0" cy="0"/>
          <a:chOff x="0" y="0"/>
          <a:chExt cx="0" cy="0"/>
        </a:xfrm>
      </p:grpSpPr>
      <p:pic>
        <p:nvPicPr>
          <p:cNvPr id="4" name="Metronom_logo_black_yellow.pdf" descr="Metronom_logo_black_yellow.pdf">
            <a:extLst>
              <a:ext uri="{FF2B5EF4-FFF2-40B4-BE49-F238E27FC236}">
                <a16:creationId xmlns:a16="http://schemas.microsoft.com/office/drawing/2014/main" id="{C9BC090D-C12A-4D83-89C0-6DDFBE89A089}"/>
              </a:ext>
            </a:extLst>
          </p:cNvPr>
          <p:cNvPicPr>
            <a:picLocks noChangeAspect="1"/>
          </p:cNvPicPr>
          <p:nvPr userDrawn="1"/>
        </p:nvPicPr>
        <p:blipFill>
          <a:blip r:embed="rId2"/>
          <a:stretch>
            <a:fillRect/>
          </a:stretch>
        </p:blipFill>
        <p:spPr>
          <a:xfrm>
            <a:off x="2699434" y="3072667"/>
            <a:ext cx="3745133" cy="712666"/>
          </a:xfrm>
          <a:prstGeom prst="rect">
            <a:avLst/>
          </a:prstGeom>
          <a:ln w="3175">
            <a:miter lim="400000"/>
          </a:ln>
        </p:spPr>
      </p:pic>
      <p:sp>
        <p:nvSpPr>
          <p:cNvPr id="7" name="Foliennummernplatzhalter 3">
            <a:extLst>
              <a:ext uri="{FF2B5EF4-FFF2-40B4-BE49-F238E27FC236}">
                <a16:creationId xmlns:a16="http://schemas.microsoft.com/office/drawing/2014/main" id="{115B71B4-51D1-4B0F-B1A0-B342B597F818}"/>
              </a:ext>
            </a:extLst>
          </p:cNvPr>
          <p:cNvSpPr txBox="1">
            <a:spLocks/>
          </p:cNvSpPr>
          <p:nvPr userDrawn="1"/>
        </p:nvSpPr>
        <p:spPr>
          <a:xfrm>
            <a:off x="417657"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159170896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CE28C328-63C7-4AD2-94C0-F8136825847C}"/>
              </a:ext>
            </a:extLst>
          </p:cNvPr>
          <p:cNvSpPr/>
          <p:nvPr userDrawn="1"/>
        </p:nvSpPr>
        <p:spPr>
          <a:xfrm flipV="1">
            <a:off x="4572000" y="2891138"/>
            <a:ext cx="1" cy="1075724"/>
          </a:xfrm>
          <a:prstGeom prst="line">
            <a:avLst/>
          </a:prstGeom>
          <a:ln w="127000">
            <a:solidFill>
              <a:srgbClr val="EFA636"/>
            </a:solidFill>
            <a:miter/>
          </a:ln>
        </p:spPr>
        <p:txBody>
          <a:bodyPr lIns="17144" tIns="17144" rIns="17144" bIns="17144"/>
          <a:lstStyle/>
          <a:p>
            <a:pPr defTabSz="457184" fontAlgn="auto" hangingPunct="0">
              <a:spcBef>
                <a:spcPts val="0"/>
              </a:spcBef>
              <a:spcAft>
                <a:spcPts val="0"/>
              </a:spcAft>
              <a:defRPr sz="1200" spc="0">
                <a:solidFill>
                  <a:srgbClr val="7F7F7F"/>
                </a:solidFill>
                <a:latin typeface="Gotham"/>
                <a:ea typeface="Gotham"/>
                <a:cs typeface="Gotham"/>
                <a:sym typeface="Gotham"/>
              </a:defRPr>
            </a:pPr>
            <a:endParaRPr sz="1200" kern="0" dirty="0">
              <a:solidFill>
                <a:srgbClr val="7F7F7F"/>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7B6F1AC4-133D-48C2-AD23-3D9416B45F4E}"/>
              </a:ext>
            </a:extLst>
          </p:cNvPr>
          <p:cNvSpPr>
            <a:spLocks noGrp="1"/>
          </p:cNvSpPr>
          <p:nvPr>
            <p:ph type="body" sz="quarter" idx="38" hasCustomPrompt="1"/>
          </p:nvPr>
        </p:nvSpPr>
        <p:spPr>
          <a:xfrm>
            <a:off x="413803" y="1211462"/>
            <a:ext cx="3879397" cy="4435078"/>
          </a:xfrm>
          <a:prstGeom prst="rect">
            <a:avLst/>
          </a:prstGeom>
        </p:spPr>
        <p:txBody>
          <a:bodyPr lIns="64291" tIns="32146" rIns="64291" bIns="32146" anchor="ctr">
            <a:noAutofit/>
          </a:bodyPr>
          <a:lstStyle>
            <a:lvl1pPr algn="r">
              <a:lnSpc>
                <a:spcPct val="100000"/>
              </a:lnSpc>
              <a:defRPr sz="2800" b="1">
                <a:solidFill>
                  <a:schemeClr val="tx2"/>
                </a:solidFill>
              </a:defRPr>
            </a:lvl1pPr>
          </a:lstStyle>
          <a:p>
            <a:pPr lvl="0"/>
            <a:r>
              <a:rPr lang="de-DE" dirty="0"/>
              <a:t>Title </a:t>
            </a:r>
            <a:r>
              <a:rPr lang="de-DE" dirty="0" err="1"/>
              <a:t>of</a:t>
            </a:r>
            <a:br>
              <a:rPr lang="de-DE" dirty="0"/>
            </a:br>
            <a:r>
              <a:rPr lang="de-DE" dirty="0" err="1"/>
              <a:t>presentation</a:t>
            </a:r>
            <a:endParaRPr lang="de-DE" dirty="0"/>
          </a:p>
        </p:txBody>
      </p:sp>
      <p:sp>
        <p:nvSpPr>
          <p:cNvPr id="6" name="Textplatzhalter 2">
            <a:extLst>
              <a:ext uri="{FF2B5EF4-FFF2-40B4-BE49-F238E27FC236}">
                <a16:creationId xmlns:a16="http://schemas.microsoft.com/office/drawing/2014/main" id="{5F6C6932-41FC-4E3B-A6D4-1E055C506465}"/>
              </a:ext>
            </a:extLst>
          </p:cNvPr>
          <p:cNvSpPr>
            <a:spLocks noGrp="1"/>
          </p:cNvSpPr>
          <p:nvPr>
            <p:ph type="body" sz="quarter" idx="26" hasCustomPrompt="1"/>
          </p:nvPr>
        </p:nvSpPr>
        <p:spPr>
          <a:xfrm>
            <a:off x="4850801" y="3010310"/>
            <a:ext cx="3810075" cy="418691"/>
          </a:xfrm>
          <a:prstGeom prst="rect">
            <a:avLst/>
          </a:prstGeom>
        </p:spPr>
        <p:txBody>
          <a:bodyPr lIns="64291" tIns="32146" rIns="64291" bIns="32146">
            <a:noAutofit/>
          </a:bodyPr>
          <a:lstStyle>
            <a:lvl1pPr>
              <a:defRPr sz="1500" b="1">
                <a:solidFill>
                  <a:schemeClr val="tx2"/>
                </a:solidFill>
              </a:defRPr>
            </a:lvl1pPr>
          </a:lstStyle>
          <a:p>
            <a:pPr lvl="0"/>
            <a:r>
              <a:rPr lang="de-DE" dirty="0"/>
              <a:t>DD|MM|YYYY</a:t>
            </a:r>
          </a:p>
        </p:txBody>
      </p:sp>
      <p:sp>
        <p:nvSpPr>
          <p:cNvPr id="7" name="Textplatzhalter 2">
            <a:extLst>
              <a:ext uri="{FF2B5EF4-FFF2-40B4-BE49-F238E27FC236}">
                <a16:creationId xmlns:a16="http://schemas.microsoft.com/office/drawing/2014/main" id="{DC213691-3B02-4FAB-8E70-C8B3B730BF97}"/>
              </a:ext>
            </a:extLst>
          </p:cNvPr>
          <p:cNvSpPr>
            <a:spLocks noGrp="1"/>
          </p:cNvSpPr>
          <p:nvPr>
            <p:ph type="body" sz="quarter" idx="39" hasCustomPrompt="1"/>
          </p:nvPr>
        </p:nvSpPr>
        <p:spPr>
          <a:xfrm>
            <a:off x="4850801" y="3429000"/>
            <a:ext cx="3810073" cy="418691"/>
          </a:xfrm>
          <a:prstGeom prst="rect">
            <a:avLst/>
          </a:prstGeom>
        </p:spPr>
        <p:txBody>
          <a:bodyPr lIns="64291" tIns="32146" rIns="64291" bIns="32146">
            <a:noAutofit/>
          </a:bodyPr>
          <a:lstStyle>
            <a:lvl1pPr>
              <a:defRPr sz="1500" b="1">
                <a:solidFill>
                  <a:schemeClr val="tx2"/>
                </a:solidFill>
              </a:defRPr>
            </a:lvl1pPr>
          </a:lstStyle>
          <a:p>
            <a:pPr lvl="0"/>
            <a:r>
              <a:rPr lang="de-DE" dirty="0"/>
              <a:t>Location</a:t>
            </a:r>
          </a:p>
        </p:txBody>
      </p:sp>
    </p:spTree>
    <p:extLst>
      <p:ext uri="{BB962C8B-B14F-4D97-AF65-F5344CB8AC3E}">
        <p14:creationId xmlns:p14="http://schemas.microsoft.com/office/powerpoint/2010/main" val="156874593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8A76D5A-A091-44CC-BB1A-ABA995E093CE}"/>
              </a:ext>
            </a:extLst>
          </p:cNvPr>
          <p:cNvSpPr/>
          <p:nvPr userDrawn="1"/>
        </p:nvSpPr>
        <p:spPr>
          <a:xfrm>
            <a:off x="1" y="6"/>
            <a:ext cx="923496" cy="6857999"/>
          </a:xfrm>
          <a:prstGeom prst="rect">
            <a:avLst/>
          </a:prstGeom>
          <a:solidFill>
            <a:srgbClr val="EFA636"/>
          </a:solidFill>
          <a:ln w="3175">
            <a:miter lim="400000"/>
          </a:ln>
        </p:spPr>
        <p:txBody>
          <a:bodyPr lIns="31110" tIns="31110" rIns="31110" bIns="31110" anchor="ctr"/>
          <a:lstStyle/>
          <a:p>
            <a:pPr algn="just" defTabSz="412630"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EBB980D6-ADE7-4C24-9E79-301D7B18FC7B}"/>
              </a:ext>
            </a:extLst>
          </p:cNvPr>
          <p:cNvSpPr>
            <a:spLocks noGrp="1"/>
          </p:cNvSpPr>
          <p:nvPr>
            <p:ph type="body" sz="quarter" idx="38" hasCustomPrompt="1"/>
          </p:nvPr>
        </p:nvSpPr>
        <p:spPr>
          <a:xfrm>
            <a:off x="1462995" y="1654449"/>
            <a:ext cx="7128209" cy="3549102"/>
          </a:xfrm>
          <a:prstGeom prst="rect">
            <a:avLst/>
          </a:prstGeom>
        </p:spPr>
        <p:txBody>
          <a:bodyPr lIns="64274" tIns="32137" rIns="64274" bIns="32137" anchor="ctr">
            <a:noAutofit/>
          </a:bodyPr>
          <a:lstStyle>
            <a:lvl1pPr algn="l">
              <a:lnSpc>
                <a:spcPct val="100000"/>
              </a:lnSpc>
              <a:defRPr sz="4200" b="1">
                <a:solidFill>
                  <a:schemeClr val="tx2"/>
                </a:solidFill>
              </a:defRPr>
            </a:lvl1pPr>
          </a:lstStyle>
          <a:p>
            <a:pPr lvl="0"/>
            <a:r>
              <a:rPr lang="de-DE" dirty="0"/>
              <a:t>Chapter</a:t>
            </a:r>
          </a:p>
        </p:txBody>
      </p:sp>
    </p:spTree>
    <p:extLst>
      <p:ext uri="{BB962C8B-B14F-4D97-AF65-F5344CB8AC3E}">
        <p14:creationId xmlns:p14="http://schemas.microsoft.com/office/powerpoint/2010/main" val="238582140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hor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E9B38F3-442F-43CB-9190-0AD2D84FCC63}"/>
              </a:ext>
            </a:extLst>
          </p:cNvPr>
          <p:cNvSpPr/>
          <p:nvPr userDrawn="1"/>
        </p:nvSpPr>
        <p:spPr>
          <a:xfrm>
            <a:off x="0" y="1"/>
            <a:ext cx="3853310" cy="6857999"/>
          </a:xfrm>
          <a:prstGeom prst="rect">
            <a:avLst/>
          </a:prstGeom>
          <a:solidFill>
            <a:srgbClr val="4D5154">
              <a:alpha val="30000"/>
            </a:srgbClr>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Textplatzhalter 2">
            <a:extLst>
              <a:ext uri="{FF2B5EF4-FFF2-40B4-BE49-F238E27FC236}">
                <a16:creationId xmlns:a16="http://schemas.microsoft.com/office/drawing/2014/main" id="{BE46BE2E-1AF5-483A-BC9B-0344C55137E5}"/>
              </a:ext>
            </a:extLst>
          </p:cNvPr>
          <p:cNvSpPr>
            <a:spLocks noGrp="1"/>
          </p:cNvSpPr>
          <p:nvPr>
            <p:ph type="body" sz="quarter" idx="26" hasCustomPrompt="1"/>
          </p:nvPr>
        </p:nvSpPr>
        <p:spPr>
          <a:xfrm>
            <a:off x="3972991" y="1873557"/>
            <a:ext cx="475225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6" name="Textplatzhalter 2">
            <a:extLst>
              <a:ext uri="{FF2B5EF4-FFF2-40B4-BE49-F238E27FC236}">
                <a16:creationId xmlns:a16="http://schemas.microsoft.com/office/drawing/2014/main" id="{96669EE0-51CF-493D-A99D-3A22273BF754}"/>
              </a:ext>
            </a:extLst>
          </p:cNvPr>
          <p:cNvSpPr>
            <a:spLocks noGrp="1"/>
          </p:cNvSpPr>
          <p:nvPr>
            <p:ph type="body" sz="quarter" idx="27" hasCustomPrompt="1"/>
          </p:nvPr>
        </p:nvSpPr>
        <p:spPr>
          <a:xfrm>
            <a:off x="3972991" y="2299150"/>
            <a:ext cx="475225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7" name="Textplatzhalter 2">
            <a:extLst>
              <a:ext uri="{FF2B5EF4-FFF2-40B4-BE49-F238E27FC236}">
                <a16:creationId xmlns:a16="http://schemas.microsoft.com/office/drawing/2014/main" id="{C961C56B-FE55-4607-8B33-4DE809DDB1B5}"/>
              </a:ext>
            </a:extLst>
          </p:cNvPr>
          <p:cNvSpPr>
            <a:spLocks noGrp="1"/>
          </p:cNvSpPr>
          <p:nvPr>
            <p:ph type="body" sz="quarter" idx="28" hasCustomPrompt="1"/>
          </p:nvPr>
        </p:nvSpPr>
        <p:spPr>
          <a:xfrm>
            <a:off x="3972991" y="2811514"/>
            <a:ext cx="475225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8" name="Textplatzhalter 2">
            <a:extLst>
              <a:ext uri="{FF2B5EF4-FFF2-40B4-BE49-F238E27FC236}">
                <a16:creationId xmlns:a16="http://schemas.microsoft.com/office/drawing/2014/main" id="{98ADB140-9BBC-47F8-B616-4A05CA6468EB}"/>
              </a:ext>
            </a:extLst>
          </p:cNvPr>
          <p:cNvSpPr>
            <a:spLocks noGrp="1"/>
          </p:cNvSpPr>
          <p:nvPr>
            <p:ph type="body" sz="quarter" idx="29" hasCustomPrompt="1"/>
          </p:nvPr>
        </p:nvSpPr>
        <p:spPr>
          <a:xfrm>
            <a:off x="3972991" y="3237107"/>
            <a:ext cx="475225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9" name="Textplatzhalter 2">
            <a:extLst>
              <a:ext uri="{FF2B5EF4-FFF2-40B4-BE49-F238E27FC236}">
                <a16:creationId xmlns:a16="http://schemas.microsoft.com/office/drawing/2014/main" id="{6637AD77-0B5B-4B80-9ECA-CA8280510CB7}"/>
              </a:ext>
            </a:extLst>
          </p:cNvPr>
          <p:cNvSpPr>
            <a:spLocks noGrp="1"/>
          </p:cNvSpPr>
          <p:nvPr>
            <p:ph type="body" sz="quarter" idx="30" hasCustomPrompt="1"/>
          </p:nvPr>
        </p:nvSpPr>
        <p:spPr>
          <a:xfrm>
            <a:off x="3972991" y="3730479"/>
            <a:ext cx="475225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10" name="Textplatzhalter 2">
            <a:extLst>
              <a:ext uri="{FF2B5EF4-FFF2-40B4-BE49-F238E27FC236}">
                <a16:creationId xmlns:a16="http://schemas.microsoft.com/office/drawing/2014/main" id="{54EC8F71-D528-4F39-B05D-799F68F618A1}"/>
              </a:ext>
            </a:extLst>
          </p:cNvPr>
          <p:cNvSpPr>
            <a:spLocks noGrp="1"/>
          </p:cNvSpPr>
          <p:nvPr>
            <p:ph type="body" sz="quarter" idx="31" hasCustomPrompt="1"/>
          </p:nvPr>
        </p:nvSpPr>
        <p:spPr>
          <a:xfrm>
            <a:off x="3972991" y="4154331"/>
            <a:ext cx="475225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11" name="Textplatzhalter 2">
            <a:extLst>
              <a:ext uri="{FF2B5EF4-FFF2-40B4-BE49-F238E27FC236}">
                <a16:creationId xmlns:a16="http://schemas.microsoft.com/office/drawing/2014/main" id="{C7A49754-F603-42BA-8EFA-87A1F73D51CC}"/>
              </a:ext>
            </a:extLst>
          </p:cNvPr>
          <p:cNvSpPr>
            <a:spLocks noGrp="1"/>
          </p:cNvSpPr>
          <p:nvPr>
            <p:ph type="body" sz="quarter" idx="32" hasCustomPrompt="1"/>
          </p:nvPr>
        </p:nvSpPr>
        <p:spPr>
          <a:xfrm>
            <a:off x="3972991" y="4679924"/>
            <a:ext cx="475225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12" name="Textplatzhalter 2">
            <a:extLst>
              <a:ext uri="{FF2B5EF4-FFF2-40B4-BE49-F238E27FC236}">
                <a16:creationId xmlns:a16="http://schemas.microsoft.com/office/drawing/2014/main" id="{2CBCB3AC-F342-4AFA-9351-DEAD9441B14B}"/>
              </a:ext>
            </a:extLst>
          </p:cNvPr>
          <p:cNvSpPr>
            <a:spLocks noGrp="1"/>
          </p:cNvSpPr>
          <p:nvPr>
            <p:ph type="body" sz="quarter" idx="33" hasCustomPrompt="1"/>
          </p:nvPr>
        </p:nvSpPr>
        <p:spPr>
          <a:xfrm>
            <a:off x="3972991" y="5103776"/>
            <a:ext cx="475225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13" name="Textplatzhalter 4">
            <a:extLst>
              <a:ext uri="{FF2B5EF4-FFF2-40B4-BE49-F238E27FC236}">
                <a16:creationId xmlns:a16="http://schemas.microsoft.com/office/drawing/2014/main" id="{CBE9AB30-4EFF-4599-858B-50E53E989A9E}"/>
              </a:ext>
            </a:extLst>
          </p:cNvPr>
          <p:cNvSpPr>
            <a:spLocks noGrp="1"/>
          </p:cNvSpPr>
          <p:nvPr>
            <p:ph type="body" sz="quarter" idx="34" hasCustomPrompt="1"/>
          </p:nvPr>
        </p:nvSpPr>
        <p:spPr>
          <a:xfrm>
            <a:off x="3201743" y="187116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1</a:t>
            </a:r>
          </a:p>
        </p:txBody>
      </p:sp>
      <p:sp>
        <p:nvSpPr>
          <p:cNvPr id="14" name="Textplatzhalter 4">
            <a:extLst>
              <a:ext uri="{FF2B5EF4-FFF2-40B4-BE49-F238E27FC236}">
                <a16:creationId xmlns:a16="http://schemas.microsoft.com/office/drawing/2014/main" id="{CD38152C-9200-4D7F-9C6C-09F8127D3D0E}"/>
              </a:ext>
            </a:extLst>
          </p:cNvPr>
          <p:cNvSpPr>
            <a:spLocks noGrp="1"/>
          </p:cNvSpPr>
          <p:nvPr>
            <p:ph type="body" sz="quarter" idx="35" hasCustomPrompt="1"/>
          </p:nvPr>
        </p:nvSpPr>
        <p:spPr>
          <a:xfrm>
            <a:off x="3201743" y="281151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2</a:t>
            </a:r>
          </a:p>
        </p:txBody>
      </p:sp>
      <p:sp>
        <p:nvSpPr>
          <p:cNvPr id="15" name="Textplatzhalter 4">
            <a:extLst>
              <a:ext uri="{FF2B5EF4-FFF2-40B4-BE49-F238E27FC236}">
                <a16:creationId xmlns:a16="http://schemas.microsoft.com/office/drawing/2014/main" id="{FCE186F9-4B7B-44BF-AC10-DF3209BF8CFC}"/>
              </a:ext>
            </a:extLst>
          </p:cNvPr>
          <p:cNvSpPr>
            <a:spLocks noGrp="1"/>
          </p:cNvSpPr>
          <p:nvPr>
            <p:ph type="body" sz="quarter" idx="36" hasCustomPrompt="1"/>
          </p:nvPr>
        </p:nvSpPr>
        <p:spPr>
          <a:xfrm>
            <a:off x="3201743" y="3730479"/>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3</a:t>
            </a:r>
          </a:p>
        </p:txBody>
      </p:sp>
      <p:sp>
        <p:nvSpPr>
          <p:cNvPr id="16" name="Textplatzhalter 4">
            <a:extLst>
              <a:ext uri="{FF2B5EF4-FFF2-40B4-BE49-F238E27FC236}">
                <a16:creationId xmlns:a16="http://schemas.microsoft.com/office/drawing/2014/main" id="{BA0BBCEB-27C6-4FEE-88C5-DEF1E0F674F7}"/>
              </a:ext>
            </a:extLst>
          </p:cNvPr>
          <p:cNvSpPr>
            <a:spLocks noGrp="1"/>
          </p:cNvSpPr>
          <p:nvPr>
            <p:ph type="body" sz="quarter" idx="37" hasCustomPrompt="1"/>
          </p:nvPr>
        </p:nvSpPr>
        <p:spPr>
          <a:xfrm>
            <a:off x="3201743" y="4679924"/>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4</a:t>
            </a:r>
          </a:p>
        </p:txBody>
      </p:sp>
      <p:sp>
        <p:nvSpPr>
          <p:cNvPr id="17" name="Textplatzhalter 6">
            <a:extLst>
              <a:ext uri="{FF2B5EF4-FFF2-40B4-BE49-F238E27FC236}">
                <a16:creationId xmlns:a16="http://schemas.microsoft.com/office/drawing/2014/main" id="{F213958A-B7CA-417A-81E9-6DD18C0EEB3F}"/>
              </a:ext>
            </a:extLst>
          </p:cNvPr>
          <p:cNvSpPr>
            <a:spLocks noGrp="1"/>
          </p:cNvSpPr>
          <p:nvPr>
            <p:ph type="body" sz="quarter" idx="38" hasCustomPrompt="1"/>
          </p:nvPr>
        </p:nvSpPr>
        <p:spPr>
          <a:xfrm>
            <a:off x="418756" y="1762046"/>
            <a:ext cx="2782986" cy="2218118"/>
          </a:xfrm>
          <a:prstGeom prst="rect">
            <a:avLst/>
          </a:prstGeom>
        </p:spPr>
        <p:txBody>
          <a:bodyPr lIns="64291" tIns="32146" rIns="64291" bIns="32146">
            <a:noAutofit/>
          </a:bodyPr>
          <a:lstStyle>
            <a:lvl1pPr algn="r">
              <a:lnSpc>
                <a:spcPct val="100000"/>
              </a:lnSpc>
              <a:defRPr sz="4600" b="1">
                <a:solidFill>
                  <a:schemeClr val="tx2"/>
                </a:solidFill>
              </a:defRPr>
            </a:lvl1pPr>
          </a:lstStyle>
          <a:p>
            <a:pPr lvl="0"/>
            <a:r>
              <a:rPr lang="de-DE" dirty="0"/>
              <a:t>Agenda</a:t>
            </a:r>
          </a:p>
        </p:txBody>
      </p:sp>
    </p:spTree>
    <p:extLst>
      <p:ext uri="{BB962C8B-B14F-4D97-AF65-F5344CB8AC3E}">
        <p14:creationId xmlns:p14="http://schemas.microsoft.com/office/powerpoint/2010/main" val="187829057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lon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F4D464C-70C2-415C-B1E8-2889FD6D8944}"/>
              </a:ext>
            </a:extLst>
          </p:cNvPr>
          <p:cNvSpPr/>
          <p:nvPr userDrawn="1"/>
        </p:nvSpPr>
        <p:spPr>
          <a:xfrm>
            <a:off x="5612531" y="1"/>
            <a:ext cx="662376" cy="6857999"/>
          </a:xfrm>
          <a:prstGeom prst="rect">
            <a:avLst/>
          </a:prstGeom>
          <a:solidFill>
            <a:srgbClr val="4D5154">
              <a:alpha val="30000"/>
            </a:srgbClr>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Rectangle">
            <a:extLst>
              <a:ext uri="{FF2B5EF4-FFF2-40B4-BE49-F238E27FC236}">
                <a16:creationId xmlns:a16="http://schemas.microsoft.com/office/drawing/2014/main" id="{7AE1BA2A-E3B7-4812-88B8-BBE89B32900C}"/>
              </a:ext>
            </a:extLst>
          </p:cNvPr>
          <p:cNvSpPr/>
          <p:nvPr userDrawn="1"/>
        </p:nvSpPr>
        <p:spPr>
          <a:xfrm>
            <a:off x="0" y="1"/>
            <a:ext cx="3105519" cy="6857999"/>
          </a:xfrm>
          <a:prstGeom prst="rect">
            <a:avLst/>
          </a:prstGeom>
          <a:solidFill>
            <a:srgbClr val="4D5154">
              <a:alpha val="30000"/>
            </a:srgbClr>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6" name="Textplatzhalter 2">
            <a:extLst>
              <a:ext uri="{FF2B5EF4-FFF2-40B4-BE49-F238E27FC236}">
                <a16:creationId xmlns:a16="http://schemas.microsoft.com/office/drawing/2014/main" id="{01EF8750-132C-4CC8-8088-76E1301A6C22}"/>
              </a:ext>
            </a:extLst>
          </p:cNvPr>
          <p:cNvSpPr>
            <a:spLocks noGrp="1"/>
          </p:cNvSpPr>
          <p:nvPr>
            <p:ph type="body" sz="quarter" idx="26" hasCustomPrompt="1"/>
          </p:nvPr>
        </p:nvSpPr>
        <p:spPr>
          <a:xfrm>
            <a:off x="3289759" y="1873557"/>
            <a:ext cx="213853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7" name="Textplatzhalter 2">
            <a:extLst>
              <a:ext uri="{FF2B5EF4-FFF2-40B4-BE49-F238E27FC236}">
                <a16:creationId xmlns:a16="http://schemas.microsoft.com/office/drawing/2014/main" id="{D091C86C-B229-44E1-AFB0-90F2FF7834F7}"/>
              </a:ext>
            </a:extLst>
          </p:cNvPr>
          <p:cNvSpPr>
            <a:spLocks noGrp="1"/>
          </p:cNvSpPr>
          <p:nvPr>
            <p:ph type="body" sz="quarter" idx="27" hasCustomPrompt="1"/>
          </p:nvPr>
        </p:nvSpPr>
        <p:spPr>
          <a:xfrm>
            <a:off x="3289759" y="2299150"/>
            <a:ext cx="213853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8" name="Textplatzhalter 2">
            <a:extLst>
              <a:ext uri="{FF2B5EF4-FFF2-40B4-BE49-F238E27FC236}">
                <a16:creationId xmlns:a16="http://schemas.microsoft.com/office/drawing/2014/main" id="{AE354739-D87D-4163-B834-93ED361610AB}"/>
              </a:ext>
            </a:extLst>
          </p:cNvPr>
          <p:cNvSpPr>
            <a:spLocks noGrp="1"/>
          </p:cNvSpPr>
          <p:nvPr>
            <p:ph type="body" sz="quarter" idx="28" hasCustomPrompt="1"/>
          </p:nvPr>
        </p:nvSpPr>
        <p:spPr>
          <a:xfrm>
            <a:off x="3289759" y="2811514"/>
            <a:ext cx="213853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9" name="Textplatzhalter 2">
            <a:extLst>
              <a:ext uri="{FF2B5EF4-FFF2-40B4-BE49-F238E27FC236}">
                <a16:creationId xmlns:a16="http://schemas.microsoft.com/office/drawing/2014/main" id="{4E653BCA-3A6E-430E-A73F-B2D5E2CD6637}"/>
              </a:ext>
            </a:extLst>
          </p:cNvPr>
          <p:cNvSpPr>
            <a:spLocks noGrp="1"/>
          </p:cNvSpPr>
          <p:nvPr>
            <p:ph type="body" sz="quarter" idx="29" hasCustomPrompt="1"/>
          </p:nvPr>
        </p:nvSpPr>
        <p:spPr>
          <a:xfrm>
            <a:off x="3289759" y="3237107"/>
            <a:ext cx="213853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10" name="Textplatzhalter 2">
            <a:extLst>
              <a:ext uri="{FF2B5EF4-FFF2-40B4-BE49-F238E27FC236}">
                <a16:creationId xmlns:a16="http://schemas.microsoft.com/office/drawing/2014/main" id="{FD61C56B-8391-4031-9B18-791F2324C881}"/>
              </a:ext>
            </a:extLst>
          </p:cNvPr>
          <p:cNvSpPr>
            <a:spLocks noGrp="1"/>
          </p:cNvSpPr>
          <p:nvPr>
            <p:ph type="body" sz="quarter" idx="30" hasCustomPrompt="1"/>
          </p:nvPr>
        </p:nvSpPr>
        <p:spPr>
          <a:xfrm>
            <a:off x="3289759" y="3730479"/>
            <a:ext cx="213853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11" name="Textplatzhalter 2">
            <a:extLst>
              <a:ext uri="{FF2B5EF4-FFF2-40B4-BE49-F238E27FC236}">
                <a16:creationId xmlns:a16="http://schemas.microsoft.com/office/drawing/2014/main" id="{4668752D-1CD8-4475-A29B-D2FFBCF27C24}"/>
              </a:ext>
            </a:extLst>
          </p:cNvPr>
          <p:cNvSpPr>
            <a:spLocks noGrp="1"/>
          </p:cNvSpPr>
          <p:nvPr>
            <p:ph type="body" sz="quarter" idx="31" hasCustomPrompt="1"/>
          </p:nvPr>
        </p:nvSpPr>
        <p:spPr>
          <a:xfrm>
            <a:off x="3289759" y="4154331"/>
            <a:ext cx="213853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12" name="Textplatzhalter 2">
            <a:extLst>
              <a:ext uri="{FF2B5EF4-FFF2-40B4-BE49-F238E27FC236}">
                <a16:creationId xmlns:a16="http://schemas.microsoft.com/office/drawing/2014/main" id="{7DDA2D93-ECBA-430F-82D2-6423EDE994BD}"/>
              </a:ext>
            </a:extLst>
          </p:cNvPr>
          <p:cNvSpPr>
            <a:spLocks noGrp="1"/>
          </p:cNvSpPr>
          <p:nvPr>
            <p:ph type="body" sz="quarter" idx="32" hasCustomPrompt="1"/>
          </p:nvPr>
        </p:nvSpPr>
        <p:spPr>
          <a:xfrm>
            <a:off x="3289759" y="4679924"/>
            <a:ext cx="2138532"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13" name="Textplatzhalter 2">
            <a:extLst>
              <a:ext uri="{FF2B5EF4-FFF2-40B4-BE49-F238E27FC236}">
                <a16:creationId xmlns:a16="http://schemas.microsoft.com/office/drawing/2014/main" id="{FC408620-4370-476D-9206-023DDB649F7E}"/>
              </a:ext>
            </a:extLst>
          </p:cNvPr>
          <p:cNvSpPr>
            <a:spLocks noGrp="1"/>
          </p:cNvSpPr>
          <p:nvPr>
            <p:ph type="body" sz="quarter" idx="33" hasCustomPrompt="1"/>
          </p:nvPr>
        </p:nvSpPr>
        <p:spPr>
          <a:xfrm>
            <a:off x="3289759" y="5103776"/>
            <a:ext cx="2138532"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14" name="Textplatzhalter 4">
            <a:extLst>
              <a:ext uri="{FF2B5EF4-FFF2-40B4-BE49-F238E27FC236}">
                <a16:creationId xmlns:a16="http://schemas.microsoft.com/office/drawing/2014/main" id="{8BAE3068-1B22-4EF9-8680-133D7D6552E4}"/>
              </a:ext>
            </a:extLst>
          </p:cNvPr>
          <p:cNvSpPr>
            <a:spLocks noGrp="1"/>
          </p:cNvSpPr>
          <p:nvPr>
            <p:ph type="body" sz="quarter" idx="34" hasCustomPrompt="1"/>
          </p:nvPr>
        </p:nvSpPr>
        <p:spPr>
          <a:xfrm>
            <a:off x="2518511" y="187116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1</a:t>
            </a:r>
          </a:p>
        </p:txBody>
      </p:sp>
      <p:sp>
        <p:nvSpPr>
          <p:cNvPr id="15" name="Textplatzhalter 4">
            <a:extLst>
              <a:ext uri="{FF2B5EF4-FFF2-40B4-BE49-F238E27FC236}">
                <a16:creationId xmlns:a16="http://schemas.microsoft.com/office/drawing/2014/main" id="{4DFAB15B-0E37-4C43-8EFC-F743B4321673}"/>
              </a:ext>
            </a:extLst>
          </p:cNvPr>
          <p:cNvSpPr>
            <a:spLocks noGrp="1"/>
          </p:cNvSpPr>
          <p:nvPr>
            <p:ph type="body" sz="quarter" idx="35" hasCustomPrompt="1"/>
          </p:nvPr>
        </p:nvSpPr>
        <p:spPr>
          <a:xfrm>
            <a:off x="2518511" y="281151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2</a:t>
            </a:r>
          </a:p>
        </p:txBody>
      </p:sp>
      <p:sp>
        <p:nvSpPr>
          <p:cNvPr id="16" name="Textplatzhalter 4">
            <a:extLst>
              <a:ext uri="{FF2B5EF4-FFF2-40B4-BE49-F238E27FC236}">
                <a16:creationId xmlns:a16="http://schemas.microsoft.com/office/drawing/2014/main" id="{A2611E34-ED29-4BA2-AADB-6DC1AF1E83CC}"/>
              </a:ext>
            </a:extLst>
          </p:cNvPr>
          <p:cNvSpPr>
            <a:spLocks noGrp="1"/>
          </p:cNvSpPr>
          <p:nvPr>
            <p:ph type="body" sz="quarter" idx="36" hasCustomPrompt="1"/>
          </p:nvPr>
        </p:nvSpPr>
        <p:spPr>
          <a:xfrm>
            <a:off x="2518511" y="3730479"/>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3</a:t>
            </a:r>
          </a:p>
        </p:txBody>
      </p:sp>
      <p:sp>
        <p:nvSpPr>
          <p:cNvPr id="17" name="Textplatzhalter 4">
            <a:extLst>
              <a:ext uri="{FF2B5EF4-FFF2-40B4-BE49-F238E27FC236}">
                <a16:creationId xmlns:a16="http://schemas.microsoft.com/office/drawing/2014/main" id="{3CCA4EE1-347E-465D-B219-7B64CF8D2310}"/>
              </a:ext>
            </a:extLst>
          </p:cNvPr>
          <p:cNvSpPr>
            <a:spLocks noGrp="1"/>
          </p:cNvSpPr>
          <p:nvPr>
            <p:ph type="body" sz="quarter" idx="37" hasCustomPrompt="1"/>
          </p:nvPr>
        </p:nvSpPr>
        <p:spPr>
          <a:xfrm>
            <a:off x="2518510" y="4679924"/>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4</a:t>
            </a:r>
          </a:p>
        </p:txBody>
      </p:sp>
      <p:sp>
        <p:nvSpPr>
          <p:cNvPr id="18" name="Textplatzhalter 6">
            <a:extLst>
              <a:ext uri="{FF2B5EF4-FFF2-40B4-BE49-F238E27FC236}">
                <a16:creationId xmlns:a16="http://schemas.microsoft.com/office/drawing/2014/main" id="{5CD0AF55-AC0F-413C-B173-E466BD723F69}"/>
              </a:ext>
            </a:extLst>
          </p:cNvPr>
          <p:cNvSpPr>
            <a:spLocks noGrp="1"/>
          </p:cNvSpPr>
          <p:nvPr>
            <p:ph type="body" sz="quarter" idx="38" hasCustomPrompt="1"/>
          </p:nvPr>
        </p:nvSpPr>
        <p:spPr>
          <a:xfrm>
            <a:off x="418757" y="1873541"/>
            <a:ext cx="2099754" cy="2218118"/>
          </a:xfrm>
          <a:prstGeom prst="rect">
            <a:avLst/>
          </a:prstGeom>
        </p:spPr>
        <p:txBody>
          <a:bodyPr lIns="64291" tIns="32146" rIns="64291" bIns="32146">
            <a:noAutofit/>
          </a:bodyPr>
          <a:lstStyle>
            <a:lvl1pPr algn="r">
              <a:lnSpc>
                <a:spcPct val="100000"/>
              </a:lnSpc>
              <a:defRPr sz="3400" b="1">
                <a:solidFill>
                  <a:schemeClr val="tx2"/>
                </a:solidFill>
              </a:defRPr>
            </a:lvl1pPr>
          </a:lstStyle>
          <a:p>
            <a:pPr lvl="0"/>
            <a:r>
              <a:rPr lang="de-DE" dirty="0"/>
              <a:t>Agenda</a:t>
            </a:r>
          </a:p>
        </p:txBody>
      </p:sp>
      <p:sp>
        <p:nvSpPr>
          <p:cNvPr id="19" name="Textplatzhalter 4">
            <a:extLst>
              <a:ext uri="{FF2B5EF4-FFF2-40B4-BE49-F238E27FC236}">
                <a16:creationId xmlns:a16="http://schemas.microsoft.com/office/drawing/2014/main" id="{04122902-82BE-432D-910E-23F0BDF09280}"/>
              </a:ext>
            </a:extLst>
          </p:cNvPr>
          <p:cNvSpPr>
            <a:spLocks noGrp="1"/>
          </p:cNvSpPr>
          <p:nvPr>
            <p:ph type="body" sz="quarter" idx="39" hasCustomPrompt="1"/>
          </p:nvPr>
        </p:nvSpPr>
        <p:spPr>
          <a:xfrm>
            <a:off x="5612532" y="187044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5</a:t>
            </a:r>
          </a:p>
        </p:txBody>
      </p:sp>
      <p:sp>
        <p:nvSpPr>
          <p:cNvPr id="20" name="Textplatzhalter 4">
            <a:extLst>
              <a:ext uri="{FF2B5EF4-FFF2-40B4-BE49-F238E27FC236}">
                <a16:creationId xmlns:a16="http://schemas.microsoft.com/office/drawing/2014/main" id="{69C15B3A-7B1A-4C10-9ABC-B4DB3222E825}"/>
              </a:ext>
            </a:extLst>
          </p:cNvPr>
          <p:cNvSpPr>
            <a:spLocks noGrp="1"/>
          </p:cNvSpPr>
          <p:nvPr>
            <p:ph type="body" sz="quarter" idx="40" hasCustomPrompt="1"/>
          </p:nvPr>
        </p:nvSpPr>
        <p:spPr>
          <a:xfrm>
            <a:off x="5612532" y="281079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6</a:t>
            </a:r>
          </a:p>
        </p:txBody>
      </p:sp>
      <p:sp>
        <p:nvSpPr>
          <p:cNvPr id="21" name="Textplatzhalter 4">
            <a:extLst>
              <a:ext uri="{FF2B5EF4-FFF2-40B4-BE49-F238E27FC236}">
                <a16:creationId xmlns:a16="http://schemas.microsoft.com/office/drawing/2014/main" id="{7868527B-A1ED-4C15-8F52-123BC65BD757}"/>
              </a:ext>
            </a:extLst>
          </p:cNvPr>
          <p:cNvSpPr>
            <a:spLocks noGrp="1"/>
          </p:cNvSpPr>
          <p:nvPr>
            <p:ph type="body" sz="quarter" idx="41" hasCustomPrompt="1"/>
          </p:nvPr>
        </p:nvSpPr>
        <p:spPr>
          <a:xfrm>
            <a:off x="5612532" y="3729758"/>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7</a:t>
            </a:r>
          </a:p>
        </p:txBody>
      </p:sp>
      <p:sp>
        <p:nvSpPr>
          <p:cNvPr id="22" name="Textplatzhalter 4">
            <a:extLst>
              <a:ext uri="{FF2B5EF4-FFF2-40B4-BE49-F238E27FC236}">
                <a16:creationId xmlns:a16="http://schemas.microsoft.com/office/drawing/2014/main" id="{FFE24C33-239E-4B6D-BDDD-C3B72D6A3F20}"/>
              </a:ext>
            </a:extLst>
          </p:cNvPr>
          <p:cNvSpPr>
            <a:spLocks noGrp="1"/>
          </p:cNvSpPr>
          <p:nvPr>
            <p:ph type="body" sz="quarter" idx="42" hasCustomPrompt="1"/>
          </p:nvPr>
        </p:nvSpPr>
        <p:spPr>
          <a:xfrm>
            <a:off x="5612531" y="4679203"/>
            <a:ext cx="524262" cy="575965"/>
          </a:xfrm>
          <a:prstGeom prst="rect">
            <a:avLst/>
          </a:prstGeom>
        </p:spPr>
        <p:txBody>
          <a:bodyPr lIns="64291" tIns="32146" rIns="64291" bIns="32146">
            <a:noAutofit/>
          </a:bodyPr>
          <a:lstStyle>
            <a:lvl1pPr algn="r">
              <a:lnSpc>
                <a:spcPct val="100000"/>
              </a:lnSpc>
              <a:defRPr sz="3800" b="1">
                <a:solidFill>
                  <a:schemeClr val="accent4"/>
                </a:solidFill>
              </a:defRPr>
            </a:lvl1pPr>
          </a:lstStyle>
          <a:p>
            <a:pPr lvl="0"/>
            <a:r>
              <a:rPr lang="de-DE" dirty="0"/>
              <a:t>8</a:t>
            </a:r>
          </a:p>
        </p:txBody>
      </p:sp>
      <p:sp>
        <p:nvSpPr>
          <p:cNvPr id="23" name="Textplatzhalter 2">
            <a:extLst>
              <a:ext uri="{FF2B5EF4-FFF2-40B4-BE49-F238E27FC236}">
                <a16:creationId xmlns:a16="http://schemas.microsoft.com/office/drawing/2014/main" id="{F801C79F-8CDB-4FF3-BF62-E026292CA695}"/>
              </a:ext>
            </a:extLst>
          </p:cNvPr>
          <p:cNvSpPr>
            <a:spLocks noGrp="1"/>
          </p:cNvSpPr>
          <p:nvPr>
            <p:ph type="body" sz="quarter" idx="43" hasCustomPrompt="1"/>
          </p:nvPr>
        </p:nvSpPr>
        <p:spPr>
          <a:xfrm>
            <a:off x="6453718" y="1870443"/>
            <a:ext cx="2271525"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24" name="Textplatzhalter 2">
            <a:extLst>
              <a:ext uri="{FF2B5EF4-FFF2-40B4-BE49-F238E27FC236}">
                <a16:creationId xmlns:a16="http://schemas.microsoft.com/office/drawing/2014/main" id="{9532695E-E294-422C-88BA-44EFBF7A54DE}"/>
              </a:ext>
            </a:extLst>
          </p:cNvPr>
          <p:cNvSpPr>
            <a:spLocks noGrp="1"/>
          </p:cNvSpPr>
          <p:nvPr>
            <p:ph type="body" sz="quarter" idx="44" hasCustomPrompt="1"/>
          </p:nvPr>
        </p:nvSpPr>
        <p:spPr>
          <a:xfrm>
            <a:off x="6453718" y="2296036"/>
            <a:ext cx="2271525"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25" name="Textplatzhalter 2">
            <a:extLst>
              <a:ext uri="{FF2B5EF4-FFF2-40B4-BE49-F238E27FC236}">
                <a16:creationId xmlns:a16="http://schemas.microsoft.com/office/drawing/2014/main" id="{D5DA575B-2487-42A0-BF7B-63F1D270B8C1}"/>
              </a:ext>
            </a:extLst>
          </p:cNvPr>
          <p:cNvSpPr>
            <a:spLocks noGrp="1"/>
          </p:cNvSpPr>
          <p:nvPr>
            <p:ph type="body" sz="quarter" idx="45" hasCustomPrompt="1"/>
          </p:nvPr>
        </p:nvSpPr>
        <p:spPr>
          <a:xfrm>
            <a:off x="6453718" y="2808400"/>
            <a:ext cx="2271525"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26" name="Textplatzhalter 2">
            <a:extLst>
              <a:ext uri="{FF2B5EF4-FFF2-40B4-BE49-F238E27FC236}">
                <a16:creationId xmlns:a16="http://schemas.microsoft.com/office/drawing/2014/main" id="{F789EA65-42BF-44A2-9344-C078B686AFED}"/>
              </a:ext>
            </a:extLst>
          </p:cNvPr>
          <p:cNvSpPr>
            <a:spLocks noGrp="1"/>
          </p:cNvSpPr>
          <p:nvPr>
            <p:ph type="body" sz="quarter" idx="46" hasCustomPrompt="1"/>
          </p:nvPr>
        </p:nvSpPr>
        <p:spPr>
          <a:xfrm>
            <a:off x="6453718" y="3233993"/>
            <a:ext cx="2271525"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27" name="Textplatzhalter 2">
            <a:extLst>
              <a:ext uri="{FF2B5EF4-FFF2-40B4-BE49-F238E27FC236}">
                <a16:creationId xmlns:a16="http://schemas.microsoft.com/office/drawing/2014/main" id="{6E71FE2B-E098-46A3-A495-827A85B6D0EE}"/>
              </a:ext>
            </a:extLst>
          </p:cNvPr>
          <p:cNvSpPr>
            <a:spLocks noGrp="1"/>
          </p:cNvSpPr>
          <p:nvPr>
            <p:ph type="body" sz="quarter" idx="47" hasCustomPrompt="1"/>
          </p:nvPr>
        </p:nvSpPr>
        <p:spPr>
          <a:xfrm>
            <a:off x="6453718" y="3727365"/>
            <a:ext cx="2271525"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28" name="Textplatzhalter 2">
            <a:extLst>
              <a:ext uri="{FF2B5EF4-FFF2-40B4-BE49-F238E27FC236}">
                <a16:creationId xmlns:a16="http://schemas.microsoft.com/office/drawing/2014/main" id="{E211C2E8-C611-462D-B0D7-78435D1B30EB}"/>
              </a:ext>
            </a:extLst>
          </p:cNvPr>
          <p:cNvSpPr>
            <a:spLocks noGrp="1"/>
          </p:cNvSpPr>
          <p:nvPr>
            <p:ph type="body" sz="quarter" idx="48" hasCustomPrompt="1"/>
          </p:nvPr>
        </p:nvSpPr>
        <p:spPr>
          <a:xfrm>
            <a:off x="6453718" y="4151217"/>
            <a:ext cx="2271525"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
        <p:nvSpPr>
          <p:cNvPr id="29" name="Textplatzhalter 2">
            <a:extLst>
              <a:ext uri="{FF2B5EF4-FFF2-40B4-BE49-F238E27FC236}">
                <a16:creationId xmlns:a16="http://schemas.microsoft.com/office/drawing/2014/main" id="{099FF284-87FB-49BD-8194-DDED4D632566}"/>
              </a:ext>
            </a:extLst>
          </p:cNvPr>
          <p:cNvSpPr>
            <a:spLocks noGrp="1"/>
          </p:cNvSpPr>
          <p:nvPr>
            <p:ph type="body" sz="quarter" idx="49" hasCustomPrompt="1"/>
          </p:nvPr>
        </p:nvSpPr>
        <p:spPr>
          <a:xfrm>
            <a:off x="6453718" y="4676810"/>
            <a:ext cx="2271525" cy="41869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30" name="Textplatzhalter 2">
            <a:extLst>
              <a:ext uri="{FF2B5EF4-FFF2-40B4-BE49-F238E27FC236}">
                <a16:creationId xmlns:a16="http://schemas.microsoft.com/office/drawing/2014/main" id="{C889297D-19D8-404B-910A-CF28E42C9F69}"/>
              </a:ext>
            </a:extLst>
          </p:cNvPr>
          <p:cNvSpPr>
            <a:spLocks noGrp="1"/>
          </p:cNvSpPr>
          <p:nvPr>
            <p:ph type="body" sz="quarter" idx="50" hasCustomPrompt="1"/>
          </p:nvPr>
        </p:nvSpPr>
        <p:spPr>
          <a:xfrm>
            <a:off x="6453718" y="5100662"/>
            <a:ext cx="2271525" cy="418691"/>
          </a:xfrm>
          <a:prstGeom prst="rect">
            <a:avLst/>
          </a:prstGeom>
        </p:spPr>
        <p:txBody>
          <a:bodyPr lIns="64291" tIns="32146" rIns="64291" bIns="32146">
            <a:noAutofit/>
          </a:bodyPr>
          <a:lstStyle>
            <a:lvl1pPr>
              <a:lnSpc>
                <a:spcPct val="100000"/>
              </a:lnSpc>
              <a:defRPr sz="1100" b="0">
                <a:solidFill>
                  <a:schemeClr val="tx2"/>
                </a:solidFill>
              </a:defRPr>
            </a:lvl1pPr>
          </a:lstStyle>
          <a:p>
            <a:pPr lvl="0"/>
            <a:r>
              <a:rPr lang="de-DE" dirty="0"/>
              <a:t>Content</a:t>
            </a:r>
          </a:p>
        </p:txBody>
      </p:sp>
    </p:spTree>
    <p:extLst>
      <p:ext uri="{BB962C8B-B14F-4D97-AF65-F5344CB8AC3E}">
        <p14:creationId xmlns:p14="http://schemas.microsoft.com/office/powerpoint/2010/main" val="195155616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8A76D5A-A091-44CC-BB1A-ABA995E093CE}"/>
              </a:ext>
            </a:extLst>
          </p:cNvPr>
          <p:cNvSpPr/>
          <p:nvPr userDrawn="1"/>
        </p:nvSpPr>
        <p:spPr>
          <a:xfrm>
            <a:off x="1" y="1"/>
            <a:ext cx="923496" cy="6857999"/>
          </a:xfrm>
          <a:prstGeom prst="rect">
            <a:avLst/>
          </a:prstGeom>
          <a:solidFill>
            <a:srgbClr val="EFA636"/>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EBB980D6-ADE7-4C24-9E79-301D7B18FC7B}"/>
              </a:ext>
            </a:extLst>
          </p:cNvPr>
          <p:cNvSpPr>
            <a:spLocks noGrp="1"/>
          </p:cNvSpPr>
          <p:nvPr>
            <p:ph type="body" sz="quarter" idx="38" hasCustomPrompt="1"/>
          </p:nvPr>
        </p:nvSpPr>
        <p:spPr>
          <a:xfrm>
            <a:off x="1462990" y="1654449"/>
            <a:ext cx="7128209" cy="3549102"/>
          </a:xfrm>
          <a:prstGeom prst="rect">
            <a:avLst/>
          </a:prstGeom>
        </p:spPr>
        <p:txBody>
          <a:bodyPr lIns="64291" tIns="32146" rIns="64291" bIns="32146" anchor="ctr">
            <a:noAutofit/>
          </a:bodyPr>
          <a:lstStyle>
            <a:lvl1pPr algn="l">
              <a:lnSpc>
                <a:spcPct val="100000"/>
              </a:lnSpc>
              <a:defRPr sz="4200" b="1">
                <a:solidFill>
                  <a:schemeClr val="tx2"/>
                </a:solidFill>
              </a:defRPr>
            </a:lvl1pPr>
          </a:lstStyle>
          <a:p>
            <a:pPr lvl="0"/>
            <a:r>
              <a:rPr lang="de-DE" dirty="0"/>
              <a:t>Chapter</a:t>
            </a:r>
          </a:p>
        </p:txBody>
      </p:sp>
    </p:spTree>
    <p:extLst>
      <p:ext uri="{BB962C8B-B14F-4D97-AF65-F5344CB8AC3E}">
        <p14:creationId xmlns:p14="http://schemas.microsoft.com/office/powerpoint/2010/main" val="132802487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go + HL + 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33204BDE-0893-472F-B20B-0C29A6B8D15B}"/>
              </a:ext>
            </a:extLst>
          </p:cNvPr>
          <p:cNvSpPr txBox="1">
            <a:spLocks noGrp="1"/>
          </p:cNvSpPr>
          <p:nvPr>
            <p:ph type="body" sz="half" idx="1" hasCustomPrompt="1"/>
          </p:nvPr>
        </p:nvSpPr>
        <p:spPr>
          <a:xfrm>
            <a:off x="418756" y="2347369"/>
            <a:ext cx="8237167" cy="3831735"/>
          </a:xfrm>
          <a:prstGeom prst="rect">
            <a:avLst/>
          </a:prstGeom>
        </p:spPr>
        <p:txBody>
          <a:bodyPr lIns="64291" tIns="32146" rIns="64291" bIns="32146"/>
          <a:lstStyle>
            <a:lvl1pPr>
              <a:defRPr sz="1100"/>
            </a:lvl1pPr>
          </a:lstStyle>
          <a:p>
            <a:r>
              <a:rPr lang="de-DE" dirty="0"/>
              <a:t>Content</a:t>
            </a:r>
            <a:endParaRPr dirty="0"/>
          </a:p>
        </p:txBody>
      </p:sp>
      <p:pic>
        <p:nvPicPr>
          <p:cNvPr id="5" name="Metronom_logo_black_yellow.pdf" descr="Metronom_logo_black_yellow.pdf">
            <a:extLst>
              <a:ext uri="{FF2B5EF4-FFF2-40B4-BE49-F238E27FC236}">
                <a16:creationId xmlns:a16="http://schemas.microsoft.com/office/drawing/2014/main" id="{7E7A8BC8-E19A-44F3-91AB-E2E277C654CD}"/>
              </a:ext>
            </a:extLst>
          </p:cNvPr>
          <p:cNvPicPr>
            <a:picLocks noChangeAspect="1"/>
          </p:cNvPicPr>
          <p:nvPr userDrawn="1"/>
        </p:nvPicPr>
        <p:blipFill>
          <a:blip r:embed="rId2"/>
          <a:stretch>
            <a:fillRect/>
          </a:stretch>
        </p:blipFill>
        <p:spPr>
          <a:xfrm>
            <a:off x="491013" y="351897"/>
            <a:ext cx="3290625" cy="626178"/>
          </a:xfrm>
          <a:prstGeom prst="rect">
            <a:avLst/>
          </a:prstGeom>
          <a:ln w="12700">
            <a:miter lim="400000"/>
          </a:ln>
        </p:spPr>
      </p:pic>
      <p:sp>
        <p:nvSpPr>
          <p:cNvPr id="6" name="Textplatzhalter 2">
            <a:extLst>
              <a:ext uri="{FF2B5EF4-FFF2-40B4-BE49-F238E27FC236}">
                <a16:creationId xmlns:a16="http://schemas.microsoft.com/office/drawing/2014/main" id="{CED9803C-173E-4620-A586-7574F857705B}"/>
              </a:ext>
            </a:extLst>
          </p:cNvPr>
          <p:cNvSpPr>
            <a:spLocks noGrp="1"/>
          </p:cNvSpPr>
          <p:nvPr>
            <p:ph type="body" sz="quarter" idx="26" hasCustomPrompt="1"/>
          </p:nvPr>
        </p:nvSpPr>
        <p:spPr>
          <a:xfrm>
            <a:off x="417656" y="1566351"/>
            <a:ext cx="8237166" cy="73021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7" name="Foliennummernplatzhalter 3">
            <a:extLst>
              <a:ext uri="{FF2B5EF4-FFF2-40B4-BE49-F238E27FC236}">
                <a16:creationId xmlns:a16="http://schemas.microsoft.com/office/drawing/2014/main" id="{044D60B7-F6A6-42EF-8D00-F3C40BA9E19F}"/>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Tree>
    <p:extLst>
      <p:ext uri="{BB962C8B-B14F-4D97-AF65-F5344CB8AC3E}">
        <p14:creationId xmlns:p14="http://schemas.microsoft.com/office/powerpoint/2010/main" val="309810448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go + 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53E891C4-22C0-4A2F-BE38-15800D7A6F0C}"/>
              </a:ext>
            </a:extLst>
          </p:cNvPr>
          <p:cNvSpPr txBox="1">
            <a:spLocks noGrp="1"/>
          </p:cNvSpPr>
          <p:nvPr>
            <p:ph type="body" sz="half" idx="1" hasCustomPrompt="1"/>
          </p:nvPr>
        </p:nvSpPr>
        <p:spPr>
          <a:xfrm>
            <a:off x="418756" y="1569375"/>
            <a:ext cx="8237167" cy="4609729"/>
          </a:xfrm>
          <a:prstGeom prst="rect">
            <a:avLst/>
          </a:prstGeom>
        </p:spPr>
        <p:txBody>
          <a:bodyPr lIns="64291" tIns="32146" rIns="64291" bIns="32146"/>
          <a:lstStyle>
            <a:lvl1pPr>
              <a:defRPr sz="1100"/>
            </a:lvl1pPr>
          </a:lstStyle>
          <a:p>
            <a:r>
              <a:rPr lang="de-DE" dirty="0"/>
              <a:t>Content</a:t>
            </a:r>
            <a:endParaRPr dirty="0"/>
          </a:p>
        </p:txBody>
      </p:sp>
      <p:sp>
        <p:nvSpPr>
          <p:cNvPr id="8" name="Foliennummernplatzhalter 3">
            <a:extLst>
              <a:ext uri="{FF2B5EF4-FFF2-40B4-BE49-F238E27FC236}">
                <a16:creationId xmlns:a16="http://schemas.microsoft.com/office/drawing/2014/main" id="{664E15A3-AD03-4003-91B0-609C926D878F}"/>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pic>
        <p:nvPicPr>
          <p:cNvPr id="6" name="Metronom_logo_black_yellow.pdf" descr="Metronom_logo_black_yellow.pdf">
            <a:extLst>
              <a:ext uri="{FF2B5EF4-FFF2-40B4-BE49-F238E27FC236}">
                <a16:creationId xmlns:a16="http://schemas.microsoft.com/office/drawing/2014/main" id="{72243B75-C8AE-4F25-8811-EF0C3FAFC767}"/>
              </a:ext>
            </a:extLst>
          </p:cNvPr>
          <p:cNvPicPr>
            <a:picLocks noChangeAspect="1"/>
          </p:cNvPicPr>
          <p:nvPr userDrawn="1"/>
        </p:nvPicPr>
        <p:blipFill>
          <a:blip r:embed="rId2"/>
          <a:stretch>
            <a:fillRect/>
          </a:stretch>
        </p:blipFill>
        <p:spPr>
          <a:xfrm>
            <a:off x="491013" y="351897"/>
            <a:ext cx="3290625" cy="626178"/>
          </a:xfrm>
          <a:prstGeom prst="rect">
            <a:avLst/>
          </a:prstGeom>
          <a:ln w="12700">
            <a:miter lim="400000"/>
          </a:ln>
        </p:spPr>
      </p:pic>
    </p:spTree>
    <p:extLst>
      <p:ext uri="{BB962C8B-B14F-4D97-AF65-F5344CB8AC3E}">
        <p14:creationId xmlns:p14="http://schemas.microsoft.com/office/powerpoint/2010/main" val="416705871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62CD0B2C-8A6C-4CE6-BA7C-CE69994ED54D}"/>
              </a:ext>
            </a:extLst>
          </p:cNvPr>
          <p:cNvSpPr txBox="1">
            <a:spLocks noGrp="1"/>
          </p:cNvSpPr>
          <p:nvPr>
            <p:ph type="body" sz="half" idx="1" hasCustomPrompt="1"/>
          </p:nvPr>
        </p:nvSpPr>
        <p:spPr>
          <a:xfrm>
            <a:off x="418756" y="2347369"/>
            <a:ext cx="8237167" cy="3831735"/>
          </a:xfrm>
          <a:prstGeom prst="rect">
            <a:avLst/>
          </a:prstGeom>
        </p:spPr>
        <p:txBody>
          <a:bodyPr lIns="64291" tIns="32146" rIns="64291" bIns="32146"/>
          <a:lstStyle>
            <a:lvl1pPr>
              <a:defRPr sz="1100"/>
            </a:lvl1pPr>
          </a:lstStyle>
          <a:p>
            <a:r>
              <a:rPr lang="de-DE" dirty="0"/>
              <a:t>Content</a:t>
            </a:r>
            <a:endParaRPr dirty="0"/>
          </a:p>
        </p:txBody>
      </p:sp>
      <p:sp>
        <p:nvSpPr>
          <p:cNvPr id="5" name="Textplatzhalter 2">
            <a:extLst>
              <a:ext uri="{FF2B5EF4-FFF2-40B4-BE49-F238E27FC236}">
                <a16:creationId xmlns:a16="http://schemas.microsoft.com/office/drawing/2014/main" id="{600AB954-A2CC-417F-8FA2-AE6121941507}"/>
              </a:ext>
            </a:extLst>
          </p:cNvPr>
          <p:cNvSpPr>
            <a:spLocks noGrp="1"/>
          </p:cNvSpPr>
          <p:nvPr>
            <p:ph type="body" sz="quarter" idx="26" hasCustomPrompt="1"/>
          </p:nvPr>
        </p:nvSpPr>
        <p:spPr>
          <a:xfrm>
            <a:off x="417656" y="1566351"/>
            <a:ext cx="8237166" cy="73021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6" name="Textplatzhalter 6">
            <a:extLst>
              <a:ext uri="{FF2B5EF4-FFF2-40B4-BE49-F238E27FC236}">
                <a16:creationId xmlns:a16="http://schemas.microsoft.com/office/drawing/2014/main" id="{77CC9ED8-41A2-44CA-BE51-BE3FDC8BEBBD}"/>
              </a:ext>
            </a:extLst>
          </p:cNvPr>
          <p:cNvSpPr>
            <a:spLocks noGrp="1"/>
          </p:cNvSpPr>
          <p:nvPr>
            <p:ph type="body" sz="quarter" idx="38" hasCustomPrompt="1"/>
          </p:nvPr>
        </p:nvSpPr>
        <p:spPr>
          <a:xfrm>
            <a:off x="418757" y="353865"/>
            <a:ext cx="8236065" cy="1161680"/>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Foliennummernplatzhalter 3">
            <a:extLst>
              <a:ext uri="{FF2B5EF4-FFF2-40B4-BE49-F238E27FC236}">
                <a16:creationId xmlns:a16="http://schemas.microsoft.com/office/drawing/2014/main" id="{DDF0117A-5FB7-4730-AD3A-FD1742A36060}"/>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8" name="Foliennummernplatzhalter 3">
            <a:extLst>
              <a:ext uri="{FF2B5EF4-FFF2-40B4-BE49-F238E27FC236}">
                <a16:creationId xmlns:a16="http://schemas.microsoft.com/office/drawing/2014/main" id="{E422C1BC-73BC-4405-B745-0F25A476A494}"/>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105158746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XT + 1 Img">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F9A36C46-8687-4C35-98F9-ACD1406327E9}"/>
              </a:ext>
            </a:extLst>
          </p:cNvPr>
          <p:cNvSpPr txBox="1">
            <a:spLocks noGrp="1"/>
          </p:cNvSpPr>
          <p:nvPr>
            <p:ph type="body" sz="half" idx="1" hasCustomPrompt="1"/>
          </p:nvPr>
        </p:nvSpPr>
        <p:spPr>
          <a:xfrm>
            <a:off x="418756" y="2347369"/>
            <a:ext cx="4152144" cy="3831735"/>
          </a:xfrm>
          <a:prstGeom prst="rect">
            <a:avLst/>
          </a:prstGeom>
        </p:spPr>
        <p:txBody>
          <a:bodyPr lIns="64291" tIns="32146" rIns="64291" bIns="32146"/>
          <a:lstStyle>
            <a:lvl1pPr>
              <a:defRPr sz="1100"/>
            </a:lvl1pPr>
          </a:lstStyle>
          <a:p>
            <a:r>
              <a:rPr lang="de-DE" dirty="0"/>
              <a:t>Content</a:t>
            </a:r>
            <a:endParaRPr dirty="0"/>
          </a:p>
        </p:txBody>
      </p:sp>
      <p:sp>
        <p:nvSpPr>
          <p:cNvPr id="5" name="Textplatzhalter 2">
            <a:extLst>
              <a:ext uri="{FF2B5EF4-FFF2-40B4-BE49-F238E27FC236}">
                <a16:creationId xmlns:a16="http://schemas.microsoft.com/office/drawing/2014/main" id="{F06CBCD2-005F-49C2-92E7-4FCAB1F1D5B1}"/>
              </a:ext>
            </a:extLst>
          </p:cNvPr>
          <p:cNvSpPr>
            <a:spLocks noGrp="1"/>
          </p:cNvSpPr>
          <p:nvPr>
            <p:ph type="body" sz="quarter" idx="26" hasCustomPrompt="1"/>
          </p:nvPr>
        </p:nvSpPr>
        <p:spPr>
          <a:xfrm>
            <a:off x="417656" y="1566351"/>
            <a:ext cx="4153244" cy="73021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6" name="Textplatzhalter 6">
            <a:extLst>
              <a:ext uri="{FF2B5EF4-FFF2-40B4-BE49-F238E27FC236}">
                <a16:creationId xmlns:a16="http://schemas.microsoft.com/office/drawing/2014/main" id="{876AB85A-AB9B-4A1F-9F68-0A172DE2CF7C}"/>
              </a:ext>
            </a:extLst>
          </p:cNvPr>
          <p:cNvSpPr>
            <a:spLocks noGrp="1"/>
          </p:cNvSpPr>
          <p:nvPr>
            <p:ph type="body" sz="quarter" idx="38" hasCustomPrompt="1"/>
          </p:nvPr>
        </p:nvSpPr>
        <p:spPr>
          <a:xfrm>
            <a:off x="418757" y="353865"/>
            <a:ext cx="4153243" cy="1161680"/>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Bildplatzhalter 2">
            <a:extLst>
              <a:ext uri="{FF2B5EF4-FFF2-40B4-BE49-F238E27FC236}">
                <a16:creationId xmlns:a16="http://schemas.microsoft.com/office/drawing/2014/main" id="{3D45F20E-F024-4693-85EF-8DA0F9DF469E}"/>
              </a:ext>
            </a:extLst>
          </p:cNvPr>
          <p:cNvSpPr>
            <a:spLocks noGrp="1"/>
          </p:cNvSpPr>
          <p:nvPr>
            <p:ph type="pic" sz="quarter" idx="39"/>
          </p:nvPr>
        </p:nvSpPr>
        <p:spPr>
          <a:xfrm>
            <a:off x="4990756" y="0"/>
            <a:ext cx="4153244" cy="6858000"/>
          </a:xfrm>
          <a:prstGeom prst="rect">
            <a:avLst/>
          </a:prstGeom>
        </p:spPr>
        <p:txBody>
          <a:bodyPr lIns="64291" tIns="32146" rIns="64291" bIns="32146"/>
          <a:lstStyle/>
          <a:p>
            <a:r>
              <a:rPr lang="en-US" dirty="0"/>
              <a:t>Click icon to add picture</a:t>
            </a:r>
            <a:endParaRPr lang="de-DE" dirty="0"/>
          </a:p>
        </p:txBody>
      </p:sp>
      <p:sp>
        <p:nvSpPr>
          <p:cNvPr id="8" name="Foliennummernplatzhalter 3">
            <a:extLst>
              <a:ext uri="{FF2B5EF4-FFF2-40B4-BE49-F238E27FC236}">
                <a16:creationId xmlns:a16="http://schemas.microsoft.com/office/drawing/2014/main" id="{A14BF420-7AC6-48A5-976C-A72FA5B0D337}"/>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9" name="Foliennummernplatzhalter 3">
            <a:extLst>
              <a:ext uri="{FF2B5EF4-FFF2-40B4-BE49-F238E27FC236}">
                <a16:creationId xmlns:a16="http://schemas.microsoft.com/office/drawing/2014/main" id="{6FF7C1D3-1A9D-4D95-89BE-B90ADAFB9393}"/>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5627394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Img">
    <p:spTree>
      <p:nvGrpSpPr>
        <p:cNvPr id="1" name=""/>
        <p:cNvGrpSpPr/>
        <p:nvPr/>
      </p:nvGrpSpPr>
      <p:grpSpPr>
        <a:xfrm>
          <a:off x="0" y="0"/>
          <a:ext cx="0" cy="0"/>
          <a:chOff x="0" y="0"/>
          <a:chExt cx="0" cy="0"/>
        </a:xfrm>
      </p:grpSpPr>
      <p:sp>
        <p:nvSpPr>
          <p:cNvPr id="4" name="Textplatzhalter 6">
            <a:extLst>
              <a:ext uri="{FF2B5EF4-FFF2-40B4-BE49-F238E27FC236}">
                <a16:creationId xmlns:a16="http://schemas.microsoft.com/office/drawing/2014/main" id="{B0372643-A53F-449E-9FF6-87E959B3D54E}"/>
              </a:ext>
            </a:extLst>
          </p:cNvPr>
          <p:cNvSpPr>
            <a:spLocks noGrp="1"/>
          </p:cNvSpPr>
          <p:nvPr>
            <p:ph type="body" sz="quarter" idx="38" hasCustomPrompt="1"/>
          </p:nvPr>
        </p:nvSpPr>
        <p:spPr>
          <a:xfrm>
            <a:off x="418757" y="353865"/>
            <a:ext cx="8236065" cy="842297"/>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5" name="Bildplatzhalter 2">
            <a:extLst>
              <a:ext uri="{FF2B5EF4-FFF2-40B4-BE49-F238E27FC236}">
                <a16:creationId xmlns:a16="http://schemas.microsoft.com/office/drawing/2014/main" id="{69207841-9E94-495E-86E1-C1D5E8B59789}"/>
              </a:ext>
            </a:extLst>
          </p:cNvPr>
          <p:cNvSpPr>
            <a:spLocks noGrp="1"/>
          </p:cNvSpPr>
          <p:nvPr>
            <p:ph type="pic" sz="quarter" idx="39"/>
          </p:nvPr>
        </p:nvSpPr>
        <p:spPr>
          <a:xfrm>
            <a:off x="418757" y="1275908"/>
            <a:ext cx="8236065" cy="4903197"/>
          </a:xfrm>
          <a:prstGeom prst="rect">
            <a:avLst/>
          </a:prstGeom>
        </p:spPr>
        <p:txBody>
          <a:bodyPr lIns="64291" tIns="32146" rIns="64291" bIns="32146"/>
          <a:lstStyle/>
          <a:p>
            <a:r>
              <a:rPr lang="en-US" dirty="0"/>
              <a:t>Click icon to add picture</a:t>
            </a:r>
            <a:endParaRPr lang="de-DE" dirty="0"/>
          </a:p>
        </p:txBody>
      </p:sp>
      <p:sp>
        <p:nvSpPr>
          <p:cNvPr id="6" name="Foliennummernplatzhalter 3">
            <a:extLst>
              <a:ext uri="{FF2B5EF4-FFF2-40B4-BE49-F238E27FC236}">
                <a16:creationId xmlns:a16="http://schemas.microsoft.com/office/drawing/2014/main" id="{75180A60-6B04-44DA-BE9E-6FEB33E83161}"/>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7" name="Foliennummernplatzhalter 3">
            <a:extLst>
              <a:ext uri="{FF2B5EF4-FFF2-40B4-BE49-F238E27FC236}">
                <a16:creationId xmlns:a16="http://schemas.microsoft.com/office/drawing/2014/main" id="{2A8D5EDB-D68E-49CD-AB2F-3B1E01818D8C}"/>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37962716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g">
    <p:spTree>
      <p:nvGrpSpPr>
        <p:cNvPr id="1" name=""/>
        <p:cNvGrpSpPr/>
        <p:nvPr/>
      </p:nvGrpSpPr>
      <p:grpSpPr>
        <a:xfrm>
          <a:off x="0" y="0"/>
          <a:ext cx="0" cy="0"/>
          <a:chOff x="0" y="0"/>
          <a:chExt cx="0" cy="0"/>
        </a:xfrm>
      </p:grpSpPr>
      <p:sp>
        <p:nvSpPr>
          <p:cNvPr id="4" name="Textplatzhalter 6">
            <a:extLst>
              <a:ext uri="{FF2B5EF4-FFF2-40B4-BE49-F238E27FC236}">
                <a16:creationId xmlns:a16="http://schemas.microsoft.com/office/drawing/2014/main" id="{31FF7DFD-B55E-428D-AA43-ECF3E7A1565C}"/>
              </a:ext>
            </a:extLst>
          </p:cNvPr>
          <p:cNvSpPr>
            <a:spLocks noGrp="1"/>
          </p:cNvSpPr>
          <p:nvPr>
            <p:ph type="body" sz="quarter" idx="38" hasCustomPrompt="1"/>
          </p:nvPr>
        </p:nvSpPr>
        <p:spPr>
          <a:xfrm>
            <a:off x="418757" y="353865"/>
            <a:ext cx="8236065" cy="842297"/>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5" name="Bildplatzhalter 2">
            <a:extLst>
              <a:ext uri="{FF2B5EF4-FFF2-40B4-BE49-F238E27FC236}">
                <a16:creationId xmlns:a16="http://schemas.microsoft.com/office/drawing/2014/main" id="{95E44E16-1DCE-4EF6-B05E-C59593B30D49}"/>
              </a:ext>
            </a:extLst>
          </p:cNvPr>
          <p:cNvSpPr>
            <a:spLocks noGrp="1"/>
          </p:cNvSpPr>
          <p:nvPr>
            <p:ph type="pic" sz="quarter" idx="39"/>
          </p:nvPr>
        </p:nvSpPr>
        <p:spPr>
          <a:xfrm>
            <a:off x="418758" y="1275908"/>
            <a:ext cx="2804335" cy="4903197"/>
          </a:xfrm>
          <a:prstGeom prst="rect">
            <a:avLst/>
          </a:prstGeom>
        </p:spPr>
        <p:txBody>
          <a:bodyPr lIns="64291" tIns="32146" rIns="64291" bIns="32146"/>
          <a:lstStyle/>
          <a:p>
            <a:r>
              <a:rPr lang="en-US"/>
              <a:t>Click icon to add picture</a:t>
            </a:r>
            <a:endParaRPr lang="de-DE"/>
          </a:p>
        </p:txBody>
      </p:sp>
      <p:sp>
        <p:nvSpPr>
          <p:cNvPr id="6" name="Bildplatzhalter 2">
            <a:extLst>
              <a:ext uri="{FF2B5EF4-FFF2-40B4-BE49-F238E27FC236}">
                <a16:creationId xmlns:a16="http://schemas.microsoft.com/office/drawing/2014/main" id="{C51AA177-EA33-4163-8068-1743F7410015}"/>
              </a:ext>
            </a:extLst>
          </p:cNvPr>
          <p:cNvSpPr>
            <a:spLocks noGrp="1"/>
          </p:cNvSpPr>
          <p:nvPr>
            <p:ph type="pic" sz="quarter" idx="41"/>
          </p:nvPr>
        </p:nvSpPr>
        <p:spPr>
          <a:xfrm>
            <a:off x="3223093" y="1275907"/>
            <a:ext cx="2751076" cy="4903197"/>
          </a:xfrm>
          <a:prstGeom prst="rect">
            <a:avLst/>
          </a:prstGeom>
        </p:spPr>
        <p:txBody>
          <a:bodyPr lIns="64291" tIns="32146" rIns="64291" bIns="32146"/>
          <a:lstStyle/>
          <a:p>
            <a:r>
              <a:rPr lang="en-US"/>
              <a:t>Click icon to add picture</a:t>
            </a:r>
            <a:endParaRPr lang="de-DE"/>
          </a:p>
        </p:txBody>
      </p:sp>
      <p:sp>
        <p:nvSpPr>
          <p:cNvPr id="7" name="Bildplatzhalter 2">
            <a:extLst>
              <a:ext uri="{FF2B5EF4-FFF2-40B4-BE49-F238E27FC236}">
                <a16:creationId xmlns:a16="http://schemas.microsoft.com/office/drawing/2014/main" id="{5139EB3F-28E6-4209-BAB3-87E1790CA193}"/>
              </a:ext>
            </a:extLst>
          </p:cNvPr>
          <p:cNvSpPr>
            <a:spLocks noGrp="1"/>
          </p:cNvSpPr>
          <p:nvPr>
            <p:ph type="pic" sz="quarter" idx="42"/>
          </p:nvPr>
        </p:nvSpPr>
        <p:spPr>
          <a:xfrm>
            <a:off x="5974168" y="1275907"/>
            <a:ext cx="2680654" cy="4903197"/>
          </a:xfrm>
          <a:prstGeom prst="rect">
            <a:avLst/>
          </a:prstGeom>
        </p:spPr>
        <p:txBody>
          <a:bodyPr lIns="64291" tIns="32146" rIns="64291" bIns="32146"/>
          <a:lstStyle/>
          <a:p>
            <a:r>
              <a:rPr lang="en-US"/>
              <a:t>Click icon to add picture</a:t>
            </a:r>
            <a:endParaRPr lang="de-DE"/>
          </a:p>
        </p:txBody>
      </p:sp>
      <p:sp>
        <p:nvSpPr>
          <p:cNvPr id="8" name="Foliennummernplatzhalter 3">
            <a:extLst>
              <a:ext uri="{FF2B5EF4-FFF2-40B4-BE49-F238E27FC236}">
                <a16:creationId xmlns:a16="http://schemas.microsoft.com/office/drawing/2014/main" id="{240A110F-B169-40F0-9154-81582C4C6E05}"/>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9" name="Foliennummernplatzhalter 3">
            <a:extLst>
              <a:ext uri="{FF2B5EF4-FFF2-40B4-BE49-F238E27FC236}">
                <a16:creationId xmlns:a16="http://schemas.microsoft.com/office/drawing/2014/main" id="{7841CB46-0A1F-4C8C-9418-C49247ED0D5E}"/>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162979226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g fullpage">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5E2697EA-A55B-46F7-BBF0-9B10E69DBD43}"/>
              </a:ext>
            </a:extLst>
          </p:cNvPr>
          <p:cNvSpPr>
            <a:spLocks noGrp="1"/>
          </p:cNvSpPr>
          <p:nvPr>
            <p:ph type="pic" sz="quarter" idx="39"/>
          </p:nvPr>
        </p:nvSpPr>
        <p:spPr>
          <a:xfrm>
            <a:off x="1" y="1"/>
            <a:ext cx="9143999" cy="6857999"/>
          </a:xfrm>
          <a:prstGeom prst="rect">
            <a:avLst/>
          </a:prstGeom>
        </p:spPr>
        <p:txBody>
          <a:bodyPr lIns="64291" tIns="32146" rIns="64291" bIns="32146"/>
          <a:lstStyle>
            <a:lvl1pPr>
              <a:defRPr>
                <a:solidFill>
                  <a:schemeClr val="accent4"/>
                </a:solidFill>
              </a:defRPr>
            </a:lvl1pPr>
          </a:lstStyle>
          <a:p>
            <a:r>
              <a:rPr lang="en-US"/>
              <a:t>Click icon to add picture</a:t>
            </a:r>
            <a:endParaRPr lang="de-DE"/>
          </a:p>
        </p:txBody>
      </p:sp>
      <p:sp>
        <p:nvSpPr>
          <p:cNvPr id="5" name="Foliennummernplatzhalter 3">
            <a:extLst>
              <a:ext uri="{FF2B5EF4-FFF2-40B4-BE49-F238E27FC236}">
                <a16:creationId xmlns:a16="http://schemas.microsoft.com/office/drawing/2014/main" id="{44748B73-1E55-4323-B498-A5D06478C684}"/>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6" name="Foliennummernplatzhalter 3">
            <a:extLst>
              <a:ext uri="{FF2B5EF4-FFF2-40B4-BE49-F238E27FC236}">
                <a16:creationId xmlns:a16="http://schemas.microsoft.com/office/drawing/2014/main" id="{CC54F50E-E6DC-4210-9055-7AF54FE62421}"/>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12779936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 HL + 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33204BDE-0893-472F-B20B-0C29A6B8D15B}"/>
              </a:ext>
            </a:extLst>
          </p:cNvPr>
          <p:cNvSpPr txBox="1">
            <a:spLocks noGrp="1"/>
          </p:cNvSpPr>
          <p:nvPr>
            <p:ph type="body" sz="half" idx="1" hasCustomPrompt="1"/>
          </p:nvPr>
        </p:nvSpPr>
        <p:spPr>
          <a:xfrm>
            <a:off x="418757" y="2347374"/>
            <a:ext cx="8237167" cy="3831735"/>
          </a:xfrm>
          <a:prstGeom prst="rect">
            <a:avLst/>
          </a:prstGeom>
        </p:spPr>
        <p:txBody>
          <a:bodyPr lIns="64274" tIns="32137" rIns="64274" bIns="32137"/>
          <a:lstStyle>
            <a:lvl1pPr>
              <a:defRPr sz="1100"/>
            </a:lvl1pPr>
          </a:lstStyle>
          <a:p>
            <a:r>
              <a:rPr lang="de-DE" dirty="0"/>
              <a:t>Content</a:t>
            </a:r>
            <a:endParaRPr dirty="0"/>
          </a:p>
        </p:txBody>
      </p:sp>
      <p:pic>
        <p:nvPicPr>
          <p:cNvPr id="5" name="Metronom_logo_black_yellow.pdf" descr="Metronom_logo_black_yellow.pdf">
            <a:extLst>
              <a:ext uri="{FF2B5EF4-FFF2-40B4-BE49-F238E27FC236}">
                <a16:creationId xmlns:a16="http://schemas.microsoft.com/office/drawing/2014/main" id="{7E7A8BC8-E19A-44F3-91AB-E2E277C654CD}"/>
              </a:ext>
            </a:extLst>
          </p:cNvPr>
          <p:cNvPicPr>
            <a:picLocks noChangeAspect="1"/>
          </p:cNvPicPr>
          <p:nvPr userDrawn="1"/>
        </p:nvPicPr>
        <p:blipFill>
          <a:blip r:embed="rId2"/>
          <a:stretch>
            <a:fillRect/>
          </a:stretch>
        </p:blipFill>
        <p:spPr>
          <a:xfrm>
            <a:off x="491013" y="351897"/>
            <a:ext cx="3290625" cy="626178"/>
          </a:xfrm>
          <a:prstGeom prst="rect">
            <a:avLst/>
          </a:prstGeom>
          <a:ln w="12700">
            <a:miter lim="400000"/>
          </a:ln>
        </p:spPr>
      </p:pic>
      <p:sp>
        <p:nvSpPr>
          <p:cNvPr id="6" name="Textplatzhalter 2">
            <a:extLst>
              <a:ext uri="{FF2B5EF4-FFF2-40B4-BE49-F238E27FC236}">
                <a16:creationId xmlns:a16="http://schemas.microsoft.com/office/drawing/2014/main" id="{CED9803C-173E-4620-A586-7574F857705B}"/>
              </a:ext>
            </a:extLst>
          </p:cNvPr>
          <p:cNvSpPr>
            <a:spLocks noGrp="1"/>
          </p:cNvSpPr>
          <p:nvPr>
            <p:ph type="body" sz="quarter" idx="26" hasCustomPrompt="1"/>
          </p:nvPr>
        </p:nvSpPr>
        <p:spPr>
          <a:xfrm>
            <a:off x="417656" y="1566351"/>
            <a:ext cx="8237166"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7" name="Foliennummernplatzhalter 3">
            <a:extLst>
              <a:ext uri="{FF2B5EF4-FFF2-40B4-BE49-F238E27FC236}">
                <a16:creationId xmlns:a16="http://schemas.microsoft.com/office/drawing/2014/main" id="{044D60B7-F6A6-42EF-8D00-F3C40BA9E19F}"/>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Tree>
    <p:extLst>
      <p:ext uri="{BB962C8B-B14F-4D97-AF65-F5344CB8AC3E}">
        <p14:creationId xmlns:p14="http://schemas.microsoft.com/office/powerpoint/2010/main" val="2960580419"/>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ocations">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3D9ADB5A-7D72-49AF-A8D1-7D6694AC997B}"/>
              </a:ext>
            </a:extLst>
          </p:cNvPr>
          <p:cNvSpPr/>
          <p:nvPr userDrawn="1"/>
        </p:nvSpPr>
        <p:spPr>
          <a:xfrm>
            <a:off x="1" y="0"/>
            <a:ext cx="9143999" cy="4305799"/>
          </a:xfrm>
          <a:prstGeom prst="rect">
            <a:avLst/>
          </a:prstGeom>
          <a:solidFill>
            <a:srgbClr val="4D5154"/>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dirty="0">
              <a:solidFill>
                <a:srgbClr val="000000"/>
              </a:solidFill>
              <a:latin typeface="Gotham"/>
              <a:ea typeface="Gotham"/>
              <a:cs typeface="Gotham"/>
              <a:sym typeface="Gotham"/>
            </a:endParaRPr>
          </a:p>
        </p:txBody>
      </p:sp>
      <p:pic>
        <p:nvPicPr>
          <p:cNvPr id="5" name="Image" descr="Image">
            <a:extLst>
              <a:ext uri="{FF2B5EF4-FFF2-40B4-BE49-F238E27FC236}">
                <a16:creationId xmlns:a16="http://schemas.microsoft.com/office/drawing/2014/main" id="{8057C081-4B43-4029-9687-11098C70E0CD}"/>
              </a:ext>
            </a:extLst>
          </p:cNvPr>
          <p:cNvPicPr>
            <a:picLocks noChangeAspect="1"/>
          </p:cNvPicPr>
          <p:nvPr userDrawn="1"/>
        </p:nvPicPr>
        <p:blipFill>
          <a:blip r:embed="rId2"/>
          <a:stretch>
            <a:fillRect/>
          </a:stretch>
        </p:blipFill>
        <p:spPr>
          <a:xfrm>
            <a:off x="1817299" y="631493"/>
            <a:ext cx="5509403" cy="2706185"/>
          </a:xfrm>
          <a:prstGeom prst="rect">
            <a:avLst/>
          </a:prstGeom>
          <a:ln w="3175">
            <a:miter lim="400000"/>
          </a:ln>
        </p:spPr>
      </p:pic>
      <p:sp>
        <p:nvSpPr>
          <p:cNvPr id="6" name="Body Level One…">
            <a:extLst>
              <a:ext uri="{FF2B5EF4-FFF2-40B4-BE49-F238E27FC236}">
                <a16:creationId xmlns:a16="http://schemas.microsoft.com/office/drawing/2014/main" id="{3291387F-7155-42E4-9739-54BD8843627F}"/>
              </a:ext>
            </a:extLst>
          </p:cNvPr>
          <p:cNvSpPr txBox="1">
            <a:spLocks noGrp="1"/>
          </p:cNvSpPr>
          <p:nvPr>
            <p:ph type="body" sz="half" idx="1" hasCustomPrompt="1"/>
          </p:nvPr>
        </p:nvSpPr>
        <p:spPr>
          <a:xfrm>
            <a:off x="3772898" y="5057201"/>
            <a:ext cx="4881924" cy="1123612"/>
          </a:xfrm>
          <a:prstGeom prst="rect">
            <a:avLst/>
          </a:prstGeom>
        </p:spPr>
        <p:txBody>
          <a:bodyPr lIns="64291" tIns="32146" rIns="64291" bIns="32146"/>
          <a:lstStyle>
            <a:lvl1pPr>
              <a:defRPr sz="1100"/>
            </a:lvl1pPr>
          </a:lstStyle>
          <a:p>
            <a:r>
              <a:rPr lang="de-DE" dirty="0"/>
              <a:t>Content</a:t>
            </a:r>
            <a:endParaRPr dirty="0"/>
          </a:p>
        </p:txBody>
      </p:sp>
      <p:sp>
        <p:nvSpPr>
          <p:cNvPr id="7" name="Textplatzhalter 2">
            <a:extLst>
              <a:ext uri="{FF2B5EF4-FFF2-40B4-BE49-F238E27FC236}">
                <a16:creationId xmlns:a16="http://schemas.microsoft.com/office/drawing/2014/main" id="{C3F16BF5-E103-40BF-B0AE-542CC4DC6526}"/>
              </a:ext>
            </a:extLst>
          </p:cNvPr>
          <p:cNvSpPr>
            <a:spLocks noGrp="1"/>
          </p:cNvSpPr>
          <p:nvPr>
            <p:ph type="body" sz="quarter" idx="26" hasCustomPrompt="1"/>
          </p:nvPr>
        </p:nvSpPr>
        <p:spPr>
          <a:xfrm>
            <a:off x="3772898" y="4427812"/>
            <a:ext cx="4881925" cy="581758"/>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8" name="Textplatzhalter 6">
            <a:extLst>
              <a:ext uri="{FF2B5EF4-FFF2-40B4-BE49-F238E27FC236}">
                <a16:creationId xmlns:a16="http://schemas.microsoft.com/office/drawing/2014/main" id="{BD5AAAF5-1744-4A24-9410-B5BC3D1D7531}"/>
              </a:ext>
            </a:extLst>
          </p:cNvPr>
          <p:cNvSpPr>
            <a:spLocks noGrp="1"/>
          </p:cNvSpPr>
          <p:nvPr>
            <p:ph type="body" sz="quarter" idx="38" hasCustomPrompt="1"/>
          </p:nvPr>
        </p:nvSpPr>
        <p:spPr>
          <a:xfrm>
            <a:off x="418757" y="3545723"/>
            <a:ext cx="8236065" cy="760076"/>
          </a:xfrm>
          <a:prstGeom prst="rect">
            <a:avLst/>
          </a:prstGeom>
        </p:spPr>
        <p:txBody>
          <a:bodyPr lIns="64291" tIns="32146" rIns="64291" bIns="32146">
            <a:noAutofit/>
          </a:bodyPr>
          <a:lstStyle>
            <a:lvl1pPr algn="l">
              <a:lnSpc>
                <a:spcPct val="100000"/>
              </a:lnSpc>
              <a:defRPr sz="3400" b="1">
                <a:solidFill>
                  <a:schemeClr val="accent4"/>
                </a:solidFill>
              </a:defRPr>
            </a:lvl1pPr>
          </a:lstStyle>
          <a:p>
            <a:pPr lvl="0"/>
            <a:r>
              <a:rPr lang="de-DE" dirty="0"/>
              <a:t>Locations</a:t>
            </a:r>
          </a:p>
        </p:txBody>
      </p:sp>
      <p:sp>
        <p:nvSpPr>
          <p:cNvPr id="9" name="Foliennummernplatzhalter 3">
            <a:extLst>
              <a:ext uri="{FF2B5EF4-FFF2-40B4-BE49-F238E27FC236}">
                <a16:creationId xmlns:a16="http://schemas.microsoft.com/office/drawing/2014/main" id="{FE0EB802-5B4F-4E24-91C1-6A4319661288}"/>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0" name="Foliennummernplatzhalter 3">
            <a:extLst>
              <a:ext uri="{FF2B5EF4-FFF2-40B4-BE49-F238E27FC236}">
                <a16:creationId xmlns:a16="http://schemas.microsoft.com/office/drawing/2014/main" id="{D0F694D4-C912-46B6-8743-F1DDAD25F9B0}"/>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416010886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ckup Phone">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CD148746-18FD-4CA6-9022-BD488113F0D9}"/>
              </a:ext>
            </a:extLst>
          </p:cNvPr>
          <p:cNvSpPr/>
          <p:nvPr userDrawn="1"/>
        </p:nvSpPr>
        <p:spPr>
          <a:xfrm>
            <a:off x="0" y="0"/>
            <a:ext cx="5188356" cy="6858000"/>
          </a:xfrm>
          <a:prstGeom prst="rect">
            <a:avLst/>
          </a:prstGeom>
          <a:solidFill>
            <a:srgbClr val="4D5154">
              <a:alpha val="40708"/>
            </a:srgbClr>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nvGrpSpPr>
          <p:cNvPr id="4" name="Group">
            <a:extLst>
              <a:ext uri="{FF2B5EF4-FFF2-40B4-BE49-F238E27FC236}">
                <a16:creationId xmlns:a16="http://schemas.microsoft.com/office/drawing/2014/main" id="{6B004D79-AA7F-42D1-BCC3-B67EAE1CC727}"/>
              </a:ext>
            </a:extLst>
          </p:cNvPr>
          <p:cNvGrpSpPr/>
          <p:nvPr userDrawn="1"/>
        </p:nvGrpSpPr>
        <p:grpSpPr>
          <a:xfrm>
            <a:off x="2495995" y="1416651"/>
            <a:ext cx="3272060" cy="4536127"/>
            <a:chOff x="0" y="0"/>
            <a:chExt cx="4653595" cy="6451379"/>
          </a:xfrm>
        </p:grpSpPr>
        <p:grpSp>
          <p:nvGrpSpPr>
            <p:cNvPr id="5" name="Group">
              <a:extLst>
                <a:ext uri="{FF2B5EF4-FFF2-40B4-BE49-F238E27FC236}">
                  <a16:creationId xmlns:a16="http://schemas.microsoft.com/office/drawing/2014/main" id="{AB32E3AE-804E-4E4E-9C17-1BF0634FF3E0}"/>
                </a:ext>
              </a:extLst>
            </p:cNvPr>
            <p:cNvGrpSpPr/>
            <p:nvPr/>
          </p:nvGrpSpPr>
          <p:grpSpPr>
            <a:xfrm>
              <a:off x="0" y="0"/>
              <a:ext cx="4653596" cy="6451380"/>
              <a:chOff x="0" y="0"/>
              <a:chExt cx="4653595" cy="6451379"/>
            </a:xfrm>
          </p:grpSpPr>
          <p:pic>
            <p:nvPicPr>
              <p:cNvPr id="7" name="iphone6_front_w.png" descr="iphone6_front_w.png">
                <a:extLst>
                  <a:ext uri="{FF2B5EF4-FFF2-40B4-BE49-F238E27FC236}">
                    <a16:creationId xmlns:a16="http://schemas.microsoft.com/office/drawing/2014/main" id="{336AB015-EC70-46B7-B423-84D34C7F0505}"/>
                  </a:ext>
                </a:extLst>
              </p:cNvPr>
              <p:cNvPicPr>
                <a:picLocks noChangeAspect="1"/>
              </p:cNvPicPr>
              <p:nvPr/>
            </p:nvPicPr>
            <p:blipFill>
              <a:blip r:embed="rId2">
                <a:alphaModFix amt="80000"/>
              </a:blip>
              <a:srcRect/>
              <a:stretch>
                <a:fillRect/>
              </a:stretch>
            </p:blipFill>
            <p:spPr>
              <a:xfrm>
                <a:off x="0" y="0"/>
                <a:ext cx="4653596" cy="6451380"/>
              </a:xfrm>
              <a:prstGeom prst="rect">
                <a:avLst/>
              </a:prstGeom>
              <a:ln w="3175" cap="flat">
                <a:noFill/>
                <a:miter lim="400000"/>
              </a:ln>
              <a:effectLst/>
            </p:spPr>
          </p:pic>
          <p:sp>
            <p:nvSpPr>
              <p:cNvPr id="8" name="Rectangle">
                <a:extLst>
                  <a:ext uri="{FF2B5EF4-FFF2-40B4-BE49-F238E27FC236}">
                    <a16:creationId xmlns:a16="http://schemas.microsoft.com/office/drawing/2014/main" id="{8DED70AE-35AD-4BE7-8232-91A97D0BE93D}"/>
                  </a:ext>
                </a:extLst>
              </p:cNvPr>
              <p:cNvSpPr/>
              <p:nvPr/>
            </p:nvSpPr>
            <p:spPr>
              <a:xfrm>
                <a:off x="1314654" y="1233973"/>
                <a:ext cx="2121536" cy="3744071"/>
              </a:xfrm>
              <a:prstGeom prst="rect">
                <a:avLst/>
              </a:prstGeom>
              <a:solidFill>
                <a:srgbClr val="FFFFFF">
                  <a:alpha val="90000"/>
                </a:srgbClr>
              </a:solidFill>
              <a:ln w="3175" cap="flat">
                <a:noFill/>
                <a:miter lim="400000"/>
              </a:ln>
              <a:effectLst/>
            </p:spPr>
            <p:txBody>
              <a:bodyPr wrap="square" lIns="44260" tIns="44260" rIns="44260" bIns="44260" numCol="1" anchor="ctr">
                <a:noAutofit/>
              </a:bodyP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sp>
          <p:nvSpPr>
            <p:cNvPr id="6" name="Rounded Rectangle">
              <a:extLst>
                <a:ext uri="{FF2B5EF4-FFF2-40B4-BE49-F238E27FC236}">
                  <a16:creationId xmlns:a16="http://schemas.microsoft.com/office/drawing/2014/main" id="{F3DAAD95-CBBA-4E4D-8E6A-071881E69EED}"/>
                </a:ext>
              </a:extLst>
            </p:cNvPr>
            <p:cNvSpPr/>
            <p:nvPr/>
          </p:nvSpPr>
          <p:spPr>
            <a:xfrm>
              <a:off x="1190166" y="699181"/>
              <a:ext cx="2377285" cy="4827240"/>
            </a:xfrm>
            <a:prstGeom prst="roundRect">
              <a:avLst>
                <a:gd name="adj" fmla="val 14786"/>
              </a:avLst>
            </a:prstGeom>
            <a:gradFill flip="none" rotWithShape="1">
              <a:gsLst>
                <a:gs pos="0">
                  <a:srgbClr val="F7BB33">
                    <a:alpha val="20000"/>
                  </a:srgbClr>
                </a:gs>
                <a:gs pos="100000">
                  <a:srgbClr val="78D9D3">
                    <a:alpha val="20000"/>
                  </a:srgbClr>
                </a:gs>
              </a:gsLst>
              <a:lin ang="17540424" scaled="0"/>
            </a:gradFill>
            <a:ln w="3175" cap="flat">
              <a:noFill/>
              <a:miter lim="400000"/>
            </a:ln>
            <a:effectLst/>
          </p:spPr>
          <p:txBody>
            <a:bodyPr wrap="square" lIns="44260" tIns="44260" rIns="44260" bIns="44260" numCol="1" anchor="ctr">
              <a:noAutofit/>
            </a:bodyP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grpSp>
      <p:pic>
        <p:nvPicPr>
          <p:cNvPr id="9" name="iphone6_front_w.png" descr="iphone6_front_w.png">
            <a:extLst>
              <a:ext uri="{FF2B5EF4-FFF2-40B4-BE49-F238E27FC236}">
                <a16:creationId xmlns:a16="http://schemas.microsoft.com/office/drawing/2014/main" id="{0469FF38-67E9-4AEA-BB68-85FE564DED21}"/>
              </a:ext>
            </a:extLst>
          </p:cNvPr>
          <p:cNvPicPr>
            <a:picLocks noChangeAspect="1"/>
          </p:cNvPicPr>
          <p:nvPr userDrawn="1"/>
        </p:nvPicPr>
        <p:blipFill>
          <a:blip r:embed="rId3"/>
          <a:srcRect/>
          <a:stretch>
            <a:fillRect/>
          </a:stretch>
        </p:blipFill>
        <p:spPr>
          <a:xfrm>
            <a:off x="3005143" y="1756946"/>
            <a:ext cx="3272060" cy="4536127"/>
          </a:xfrm>
          <a:prstGeom prst="rect">
            <a:avLst/>
          </a:prstGeom>
          <a:ln w="3175">
            <a:miter lim="400000"/>
          </a:ln>
        </p:spPr>
      </p:pic>
      <p:sp>
        <p:nvSpPr>
          <p:cNvPr id="10" name="Textplatzhalter 6">
            <a:extLst>
              <a:ext uri="{FF2B5EF4-FFF2-40B4-BE49-F238E27FC236}">
                <a16:creationId xmlns:a16="http://schemas.microsoft.com/office/drawing/2014/main" id="{523C1A0E-4F0D-4108-9B83-F08541CF986C}"/>
              </a:ext>
            </a:extLst>
          </p:cNvPr>
          <p:cNvSpPr>
            <a:spLocks noGrp="1"/>
          </p:cNvSpPr>
          <p:nvPr>
            <p:ph type="body" sz="quarter" idx="39" hasCustomPrompt="1"/>
          </p:nvPr>
        </p:nvSpPr>
        <p:spPr>
          <a:xfrm>
            <a:off x="418757" y="1787481"/>
            <a:ext cx="2586386" cy="4165298"/>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11" name="Body Level One…">
            <a:extLst>
              <a:ext uri="{FF2B5EF4-FFF2-40B4-BE49-F238E27FC236}">
                <a16:creationId xmlns:a16="http://schemas.microsoft.com/office/drawing/2014/main" id="{7B685E49-C5D9-491C-9899-B81B3AE29427}"/>
              </a:ext>
            </a:extLst>
          </p:cNvPr>
          <p:cNvSpPr txBox="1">
            <a:spLocks noGrp="1"/>
          </p:cNvSpPr>
          <p:nvPr>
            <p:ph type="body" sz="half" idx="1" hasCustomPrompt="1"/>
          </p:nvPr>
        </p:nvSpPr>
        <p:spPr>
          <a:xfrm>
            <a:off x="5856688" y="3259447"/>
            <a:ext cx="2798134" cy="2919657"/>
          </a:xfrm>
          <a:prstGeom prst="rect">
            <a:avLst/>
          </a:prstGeom>
        </p:spPr>
        <p:txBody>
          <a:bodyPr lIns="64291" tIns="32146" rIns="64291" bIns="32146"/>
          <a:lstStyle>
            <a:lvl1pPr>
              <a:defRPr sz="1100"/>
            </a:lvl1pPr>
          </a:lstStyle>
          <a:p>
            <a:r>
              <a:rPr lang="de-DE" dirty="0"/>
              <a:t>Content</a:t>
            </a:r>
            <a:endParaRPr dirty="0"/>
          </a:p>
        </p:txBody>
      </p:sp>
      <p:sp>
        <p:nvSpPr>
          <p:cNvPr id="12" name="Textplatzhalter 2">
            <a:extLst>
              <a:ext uri="{FF2B5EF4-FFF2-40B4-BE49-F238E27FC236}">
                <a16:creationId xmlns:a16="http://schemas.microsoft.com/office/drawing/2014/main" id="{A11DD8F9-BF78-4D03-BF99-9152BBB0708E}"/>
              </a:ext>
            </a:extLst>
          </p:cNvPr>
          <p:cNvSpPr>
            <a:spLocks noGrp="1"/>
          </p:cNvSpPr>
          <p:nvPr>
            <p:ph type="body" sz="quarter" idx="26" hasCustomPrompt="1"/>
          </p:nvPr>
        </p:nvSpPr>
        <p:spPr>
          <a:xfrm>
            <a:off x="5855588" y="2478429"/>
            <a:ext cx="2799234" cy="73021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13" name="Bildplatzhalter 18">
            <a:extLst>
              <a:ext uri="{FF2B5EF4-FFF2-40B4-BE49-F238E27FC236}">
                <a16:creationId xmlns:a16="http://schemas.microsoft.com/office/drawing/2014/main" id="{B70D35B5-6931-4AB2-9C13-53E06BD87469}"/>
              </a:ext>
            </a:extLst>
          </p:cNvPr>
          <p:cNvSpPr>
            <a:spLocks noGrp="1"/>
          </p:cNvSpPr>
          <p:nvPr>
            <p:ph type="pic" sz="quarter" idx="40"/>
          </p:nvPr>
        </p:nvSpPr>
        <p:spPr>
          <a:xfrm>
            <a:off x="3933528" y="2635002"/>
            <a:ext cx="1480096" cy="2622132"/>
          </a:xfrm>
          <a:prstGeom prst="rect">
            <a:avLst/>
          </a:prstGeom>
        </p:spPr>
        <p:txBody>
          <a:bodyPr lIns="64291" tIns="32146" rIns="64291" bIns="32146"/>
          <a:lstStyle/>
          <a:p>
            <a:r>
              <a:rPr lang="en-US"/>
              <a:t>Click icon to add picture</a:t>
            </a:r>
            <a:endParaRPr lang="de-DE"/>
          </a:p>
        </p:txBody>
      </p:sp>
      <p:sp>
        <p:nvSpPr>
          <p:cNvPr id="15" name="Foliennummernplatzhalter 3">
            <a:extLst>
              <a:ext uri="{FF2B5EF4-FFF2-40B4-BE49-F238E27FC236}">
                <a16:creationId xmlns:a16="http://schemas.microsoft.com/office/drawing/2014/main" id="{92082B82-60D3-45F5-AF1A-994AEB44D92C}"/>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6" name="Foliennummernplatzhalter 3">
            <a:extLst>
              <a:ext uri="{FF2B5EF4-FFF2-40B4-BE49-F238E27FC236}">
                <a16:creationId xmlns:a16="http://schemas.microsoft.com/office/drawing/2014/main" id="{3B170EE1-3555-4AD8-99C8-78E143D6AF05}"/>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41587929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ockup Table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482A6E5D-1AB2-46FA-8B57-B482CF651885}"/>
              </a:ext>
            </a:extLst>
          </p:cNvPr>
          <p:cNvSpPr/>
          <p:nvPr userDrawn="1"/>
        </p:nvSpPr>
        <p:spPr>
          <a:xfrm>
            <a:off x="4117568" y="1"/>
            <a:ext cx="5026432" cy="6857999"/>
          </a:xfrm>
          <a:prstGeom prst="rect">
            <a:avLst/>
          </a:prstGeom>
          <a:solidFill>
            <a:srgbClr val="4D5154">
              <a:alpha val="40708"/>
            </a:srgbClr>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pic>
        <p:nvPicPr>
          <p:cNvPr id="5" name="ipad_air_front.png" descr="ipad_air_front.png">
            <a:extLst>
              <a:ext uri="{FF2B5EF4-FFF2-40B4-BE49-F238E27FC236}">
                <a16:creationId xmlns:a16="http://schemas.microsoft.com/office/drawing/2014/main" id="{DF5B461F-3556-405E-8269-CEA664486CD0}"/>
              </a:ext>
            </a:extLst>
          </p:cNvPr>
          <p:cNvPicPr>
            <a:picLocks noChangeAspect="1"/>
          </p:cNvPicPr>
          <p:nvPr userDrawn="1"/>
        </p:nvPicPr>
        <p:blipFill rotWithShape="1">
          <a:blip r:embed="rId2"/>
          <a:srcRect b="16950"/>
          <a:stretch/>
        </p:blipFill>
        <p:spPr>
          <a:xfrm rot="16200000">
            <a:off x="4347197" y="1048082"/>
            <a:ext cx="4373236" cy="5220368"/>
          </a:xfrm>
          <a:prstGeom prst="rect">
            <a:avLst/>
          </a:prstGeom>
          <a:ln w="3175">
            <a:miter lim="400000"/>
          </a:ln>
        </p:spPr>
      </p:pic>
      <p:sp>
        <p:nvSpPr>
          <p:cNvPr id="6" name="Textplatzhalter 6">
            <a:extLst>
              <a:ext uri="{FF2B5EF4-FFF2-40B4-BE49-F238E27FC236}">
                <a16:creationId xmlns:a16="http://schemas.microsoft.com/office/drawing/2014/main" id="{F90D6569-E5CC-4C16-87EF-7E442969110E}"/>
              </a:ext>
            </a:extLst>
          </p:cNvPr>
          <p:cNvSpPr>
            <a:spLocks noGrp="1"/>
          </p:cNvSpPr>
          <p:nvPr>
            <p:ph type="body" sz="quarter" idx="39" hasCustomPrompt="1"/>
          </p:nvPr>
        </p:nvSpPr>
        <p:spPr>
          <a:xfrm>
            <a:off x="418757" y="1787481"/>
            <a:ext cx="3144811" cy="915770"/>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Body Level One…">
            <a:extLst>
              <a:ext uri="{FF2B5EF4-FFF2-40B4-BE49-F238E27FC236}">
                <a16:creationId xmlns:a16="http://schemas.microsoft.com/office/drawing/2014/main" id="{00BD4B32-CEB2-4DC9-A6E9-31CA4E244360}"/>
              </a:ext>
            </a:extLst>
          </p:cNvPr>
          <p:cNvSpPr txBox="1">
            <a:spLocks noGrp="1"/>
          </p:cNvSpPr>
          <p:nvPr>
            <p:ph type="body" sz="half" idx="1" hasCustomPrompt="1"/>
          </p:nvPr>
        </p:nvSpPr>
        <p:spPr>
          <a:xfrm>
            <a:off x="419857" y="3535078"/>
            <a:ext cx="3143711" cy="2644026"/>
          </a:xfrm>
          <a:prstGeom prst="rect">
            <a:avLst/>
          </a:prstGeom>
        </p:spPr>
        <p:txBody>
          <a:bodyPr lIns="64291" tIns="32146" rIns="64291" bIns="32146"/>
          <a:lstStyle>
            <a:lvl1pPr>
              <a:defRPr sz="1100"/>
            </a:lvl1pPr>
          </a:lstStyle>
          <a:p>
            <a:r>
              <a:rPr lang="de-DE" dirty="0"/>
              <a:t>Content</a:t>
            </a:r>
            <a:endParaRPr dirty="0"/>
          </a:p>
        </p:txBody>
      </p:sp>
      <p:sp>
        <p:nvSpPr>
          <p:cNvPr id="8" name="Textplatzhalter 2">
            <a:extLst>
              <a:ext uri="{FF2B5EF4-FFF2-40B4-BE49-F238E27FC236}">
                <a16:creationId xmlns:a16="http://schemas.microsoft.com/office/drawing/2014/main" id="{842EEE5C-EA90-4539-866C-38063E45EE5F}"/>
              </a:ext>
            </a:extLst>
          </p:cNvPr>
          <p:cNvSpPr>
            <a:spLocks noGrp="1"/>
          </p:cNvSpPr>
          <p:nvPr>
            <p:ph type="body" sz="quarter" idx="26" hasCustomPrompt="1"/>
          </p:nvPr>
        </p:nvSpPr>
        <p:spPr>
          <a:xfrm>
            <a:off x="418757" y="2754059"/>
            <a:ext cx="3144811" cy="73021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sp>
        <p:nvSpPr>
          <p:cNvPr id="9" name="Bildplatzhalter 18">
            <a:extLst>
              <a:ext uri="{FF2B5EF4-FFF2-40B4-BE49-F238E27FC236}">
                <a16:creationId xmlns:a16="http://schemas.microsoft.com/office/drawing/2014/main" id="{3B18DBBB-2D90-4FC1-942A-E264BE27666A}"/>
              </a:ext>
            </a:extLst>
          </p:cNvPr>
          <p:cNvSpPr>
            <a:spLocks noGrp="1"/>
          </p:cNvSpPr>
          <p:nvPr>
            <p:ph type="pic" sz="quarter" idx="40"/>
          </p:nvPr>
        </p:nvSpPr>
        <p:spPr>
          <a:xfrm>
            <a:off x="5114478" y="2158752"/>
            <a:ext cx="4029521" cy="3033861"/>
          </a:xfrm>
          <a:prstGeom prst="rect">
            <a:avLst/>
          </a:prstGeom>
        </p:spPr>
        <p:txBody>
          <a:bodyPr lIns="64291" tIns="32146" rIns="64291" bIns="32146"/>
          <a:lstStyle/>
          <a:p>
            <a:r>
              <a:rPr lang="en-US"/>
              <a:t>Click icon to add picture</a:t>
            </a:r>
            <a:endParaRPr lang="de-DE"/>
          </a:p>
        </p:txBody>
      </p:sp>
      <p:sp>
        <p:nvSpPr>
          <p:cNvPr id="10" name="Foliennummernplatzhalter 3">
            <a:extLst>
              <a:ext uri="{FF2B5EF4-FFF2-40B4-BE49-F238E27FC236}">
                <a16:creationId xmlns:a16="http://schemas.microsoft.com/office/drawing/2014/main" id="{C3A64D45-F237-48AB-80C9-33810241D99B}"/>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1" name="Foliennummernplatzhalter 3">
            <a:extLst>
              <a:ext uri="{FF2B5EF4-FFF2-40B4-BE49-F238E27FC236}">
                <a16:creationId xmlns:a16="http://schemas.microsoft.com/office/drawing/2014/main" id="{CD856E80-C059-406D-B0A7-990C6F0FD196}"/>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311107187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574040E-00A0-4BD4-9042-BC9D1150A15D}"/>
              </a:ext>
            </a:extLst>
          </p:cNvPr>
          <p:cNvSpPr/>
          <p:nvPr userDrawn="1"/>
        </p:nvSpPr>
        <p:spPr>
          <a:xfrm>
            <a:off x="4117568" y="1"/>
            <a:ext cx="5026432" cy="6857999"/>
          </a:xfrm>
          <a:prstGeom prst="rect">
            <a:avLst/>
          </a:prstGeom>
          <a:solidFill>
            <a:srgbClr val="4D5154">
              <a:alpha val="40708"/>
            </a:srgbClr>
          </a:solidFill>
          <a:ln w="3175">
            <a:miter lim="400000"/>
          </a:ln>
        </p:spPr>
        <p:txBody>
          <a:bodyPr lIns="31119" tIns="31119" rIns="31119" bIns="31119" anchor="ctr"/>
          <a:lstStyle/>
          <a:p>
            <a:pPr algn="just" defTabSz="412735" fontAlgn="auto" hangingPunct="0">
              <a:lnSpc>
                <a:spcPct val="160000"/>
              </a:lnSpc>
              <a:spcBef>
                <a:spcPts val="0"/>
              </a:spcBef>
              <a:spcAft>
                <a:spcPts val="0"/>
              </a:spcAft>
              <a:defRPr spc="0">
                <a:solidFill>
                  <a:srgbClr val="000000"/>
                </a:solidFill>
                <a:latin typeface="Gotham"/>
                <a:ea typeface="Gotham"/>
                <a:cs typeface="Gotham"/>
                <a:sym typeface="Gotham"/>
              </a:defRPr>
            </a:pPr>
            <a:endParaRPr sz="1000" kern="0">
              <a:solidFill>
                <a:srgbClr val="000000"/>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B514ADF9-FD77-42BE-AB17-03597BD664C7}"/>
              </a:ext>
            </a:extLst>
          </p:cNvPr>
          <p:cNvSpPr>
            <a:spLocks noGrp="1"/>
          </p:cNvSpPr>
          <p:nvPr>
            <p:ph type="body" sz="quarter" idx="39" hasCustomPrompt="1"/>
          </p:nvPr>
        </p:nvSpPr>
        <p:spPr>
          <a:xfrm>
            <a:off x="418757" y="1787481"/>
            <a:ext cx="3144811" cy="915770"/>
          </a:xfrm>
          <a:prstGeom prst="rect">
            <a:avLst/>
          </a:prstGeom>
        </p:spPr>
        <p:txBody>
          <a:bodyPr lIns="64291" tIns="32146" rIns="64291" bIns="32146">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6" name="Body Level One…">
            <a:extLst>
              <a:ext uri="{FF2B5EF4-FFF2-40B4-BE49-F238E27FC236}">
                <a16:creationId xmlns:a16="http://schemas.microsoft.com/office/drawing/2014/main" id="{AFEDE184-0E31-4D4C-9C11-BF4A5F85704B}"/>
              </a:ext>
            </a:extLst>
          </p:cNvPr>
          <p:cNvSpPr txBox="1">
            <a:spLocks noGrp="1"/>
          </p:cNvSpPr>
          <p:nvPr>
            <p:ph type="body" sz="half" idx="1" hasCustomPrompt="1"/>
          </p:nvPr>
        </p:nvSpPr>
        <p:spPr>
          <a:xfrm>
            <a:off x="419857" y="3535078"/>
            <a:ext cx="3143711" cy="2644027"/>
          </a:xfrm>
          <a:prstGeom prst="rect">
            <a:avLst/>
          </a:prstGeom>
        </p:spPr>
        <p:txBody>
          <a:bodyPr lIns="64291" tIns="32146" rIns="64291" bIns="32146"/>
          <a:lstStyle>
            <a:lvl1pPr>
              <a:defRPr sz="1100"/>
            </a:lvl1pPr>
          </a:lstStyle>
          <a:p>
            <a:r>
              <a:rPr lang="de-DE" dirty="0"/>
              <a:t>Content</a:t>
            </a:r>
            <a:endParaRPr dirty="0"/>
          </a:p>
        </p:txBody>
      </p:sp>
      <p:sp>
        <p:nvSpPr>
          <p:cNvPr id="7" name="Textplatzhalter 2">
            <a:extLst>
              <a:ext uri="{FF2B5EF4-FFF2-40B4-BE49-F238E27FC236}">
                <a16:creationId xmlns:a16="http://schemas.microsoft.com/office/drawing/2014/main" id="{2ACBAC7F-71E9-47F6-9BD6-95760CDE7FE5}"/>
              </a:ext>
            </a:extLst>
          </p:cNvPr>
          <p:cNvSpPr>
            <a:spLocks noGrp="1"/>
          </p:cNvSpPr>
          <p:nvPr>
            <p:ph type="body" sz="quarter" idx="26" hasCustomPrompt="1"/>
          </p:nvPr>
        </p:nvSpPr>
        <p:spPr>
          <a:xfrm>
            <a:off x="418757" y="2754059"/>
            <a:ext cx="3144811" cy="730211"/>
          </a:xfrm>
          <a:prstGeom prst="rect">
            <a:avLst/>
          </a:prstGeom>
        </p:spPr>
        <p:txBody>
          <a:bodyPr lIns="64291" tIns="32146" rIns="64291" bIns="32146">
            <a:noAutofit/>
          </a:bodyPr>
          <a:lstStyle>
            <a:lvl1pPr>
              <a:defRPr sz="1500" b="1">
                <a:solidFill>
                  <a:schemeClr val="bg2"/>
                </a:solidFill>
              </a:defRPr>
            </a:lvl1pPr>
          </a:lstStyle>
          <a:p>
            <a:pPr lvl="0"/>
            <a:r>
              <a:rPr lang="de-DE" dirty="0" err="1"/>
              <a:t>Heading</a:t>
            </a:r>
            <a:endParaRPr lang="de-DE" dirty="0"/>
          </a:p>
        </p:txBody>
      </p:sp>
      <p:pic>
        <p:nvPicPr>
          <p:cNvPr id="8" name="Grafik 7">
            <a:extLst>
              <a:ext uri="{FF2B5EF4-FFF2-40B4-BE49-F238E27FC236}">
                <a16:creationId xmlns:a16="http://schemas.microsoft.com/office/drawing/2014/main" id="{FC1E1994-7E5F-4C0D-83E6-690802B29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6445" y="2028270"/>
            <a:ext cx="4866172" cy="2801460"/>
          </a:xfrm>
          <a:prstGeom prst="rect">
            <a:avLst/>
          </a:prstGeom>
        </p:spPr>
      </p:pic>
      <p:sp>
        <p:nvSpPr>
          <p:cNvPr id="9" name="Image">
            <a:extLst>
              <a:ext uri="{FF2B5EF4-FFF2-40B4-BE49-F238E27FC236}">
                <a16:creationId xmlns:a16="http://schemas.microsoft.com/office/drawing/2014/main" id="{4CACD690-E442-43BC-AFB5-37D72AFE7B63}"/>
              </a:ext>
            </a:extLst>
          </p:cNvPr>
          <p:cNvSpPr>
            <a:spLocks noGrp="1"/>
          </p:cNvSpPr>
          <p:nvPr>
            <p:ph type="pic" sz="quarter" idx="14"/>
          </p:nvPr>
        </p:nvSpPr>
        <p:spPr>
          <a:xfrm>
            <a:off x="4763344" y="2189842"/>
            <a:ext cx="3703460" cy="2319351"/>
          </a:xfrm>
          <a:prstGeom prst="rect">
            <a:avLst/>
          </a:prstGeom>
        </p:spPr>
        <p:txBody>
          <a:bodyPr lIns="64291" tIns="32145" rIns="64291" bIns="32145">
            <a:noAutofit/>
          </a:bodyPr>
          <a:lstStyle/>
          <a:p>
            <a:r>
              <a:rPr lang="en-US"/>
              <a:t>Click icon to add picture</a:t>
            </a:r>
            <a:endParaRPr/>
          </a:p>
        </p:txBody>
      </p:sp>
      <p:sp>
        <p:nvSpPr>
          <p:cNvPr id="10" name="Foliennummernplatzhalter 3">
            <a:extLst>
              <a:ext uri="{FF2B5EF4-FFF2-40B4-BE49-F238E27FC236}">
                <a16:creationId xmlns:a16="http://schemas.microsoft.com/office/drawing/2014/main" id="{7201CB66-B18D-4B38-B98F-C6EF0197C7BD}"/>
              </a:ext>
            </a:extLst>
          </p:cNvPr>
          <p:cNvSpPr>
            <a:spLocks noGrp="1"/>
          </p:cNvSpPr>
          <p:nvPr>
            <p:ph type="sldNum" sz="quarter" idx="4"/>
          </p:nvPr>
        </p:nvSpPr>
        <p:spPr>
          <a:xfrm>
            <a:off x="417656" y="6356821"/>
            <a:ext cx="441315" cy="365001"/>
          </a:xfrm>
          <a:prstGeom prst="rect">
            <a:avLst/>
          </a:prstGeom>
        </p:spPr>
        <p:txBody>
          <a:bodyPr vert="horz" lIns="64291" tIns="32146" rIns="64291" bIns="32146" rtlCol="0" anchor="ctr"/>
          <a:lstStyle>
            <a:lvl1pPr algn="l">
              <a:defRPr sz="800">
                <a:solidFill>
                  <a:schemeClr val="tx2"/>
                </a:solidFill>
              </a:defRPr>
            </a:lvl1pPr>
          </a:lstStyle>
          <a:p>
            <a:pPr defTabSz="903164"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3164"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11" name="Foliennummernplatzhalter 3">
            <a:extLst>
              <a:ext uri="{FF2B5EF4-FFF2-40B4-BE49-F238E27FC236}">
                <a16:creationId xmlns:a16="http://schemas.microsoft.com/office/drawing/2014/main" id="{55272C1C-68A5-4072-8D7B-416278E80ECC}"/>
              </a:ext>
            </a:extLst>
          </p:cNvPr>
          <p:cNvSpPr txBox="1">
            <a:spLocks/>
          </p:cNvSpPr>
          <p:nvPr userDrawn="1"/>
        </p:nvSpPr>
        <p:spPr>
          <a:xfrm>
            <a:off x="891588"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39709044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72AF833A-C458-421E-953E-B6CD3AB821DE}"/>
              </a:ext>
            </a:extLst>
          </p:cNvPr>
          <p:cNvSpPr/>
          <p:nvPr userDrawn="1"/>
        </p:nvSpPr>
        <p:spPr>
          <a:xfrm flipV="1">
            <a:off x="4572000" y="2891138"/>
            <a:ext cx="1" cy="1075724"/>
          </a:xfrm>
          <a:prstGeom prst="line">
            <a:avLst/>
          </a:prstGeom>
          <a:ln w="127000">
            <a:solidFill>
              <a:srgbClr val="EFA636"/>
            </a:solidFill>
            <a:miter/>
          </a:ln>
        </p:spPr>
        <p:txBody>
          <a:bodyPr lIns="17144" tIns="17144" rIns="17144" bIns="17144"/>
          <a:lstStyle/>
          <a:p>
            <a:pPr defTabSz="457184" fontAlgn="auto" hangingPunct="0">
              <a:spcBef>
                <a:spcPts val="0"/>
              </a:spcBef>
              <a:spcAft>
                <a:spcPts val="0"/>
              </a:spcAft>
              <a:defRPr sz="1200" spc="0">
                <a:solidFill>
                  <a:srgbClr val="7F7F7F"/>
                </a:solidFill>
                <a:latin typeface="Gotham"/>
                <a:ea typeface="Gotham"/>
                <a:cs typeface="Gotham"/>
                <a:sym typeface="Gotham"/>
              </a:defRPr>
            </a:pPr>
            <a:endParaRPr sz="1200" kern="0">
              <a:solidFill>
                <a:srgbClr val="7F7F7F"/>
              </a:solidFill>
              <a:latin typeface="Gotham"/>
              <a:ea typeface="Gotham"/>
              <a:cs typeface="Gotham"/>
              <a:sym typeface="Gotham"/>
            </a:endParaRPr>
          </a:p>
        </p:txBody>
      </p:sp>
      <p:sp>
        <p:nvSpPr>
          <p:cNvPr id="5" name="Textplatzhalter 6">
            <a:extLst>
              <a:ext uri="{FF2B5EF4-FFF2-40B4-BE49-F238E27FC236}">
                <a16:creationId xmlns:a16="http://schemas.microsoft.com/office/drawing/2014/main" id="{5244E03F-5E35-458B-9A4F-5BC3EA8DDBC7}"/>
              </a:ext>
            </a:extLst>
          </p:cNvPr>
          <p:cNvSpPr>
            <a:spLocks noGrp="1"/>
          </p:cNvSpPr>
          <p:nvPr>
            <p:ph type="body" sz="quarter" idx="38" hasCustomPrompt="1"/>
          </p:nvPr>
        </p:nvSpPr>
        <p:spPr>
          <a:xfrm>
            <a:off x="413803" y="1211462"/>
            <a:ext cx="3879397" cy="4435078"/>
          </a:xfrm>
          <a:prstGeom prst="rect">
            <a:avLst/>
          </a:prstGeom>
        </p:spPr>
        <p:txBody>
          <a:bodyPr lIns="64291" tIns="32146" rIns="64291" bIns="32146" anchor="ctr">
            <a:noAutofit/>
          </a:bodyPr>
          <a:lstStyle>
            <a:lvl1pPr algn="r">
              <a:lnSpc>
                <a:spcPct val="100000"/>
              </a:lnSpc>
              <a:defRPr sz="2800" b="1">
                <a:solidFill>
                  <a:schemeClr val="tx2"/>
                </a:solidFill>
              </a:defRPr>
            </a:lvl1pPr>
          </a:lstStyle>
          <a:p>
            <a:pPr lvl="0"/>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6" name="Textplatzhalter 2">
            <a:extLst>
              <a:ext uri="{FF2B5EF4-FFF2-40B4-BE49-F238E27FC236}">
                <a16:creationId xmlns:a16="http://schemas.microsoft.com/office/drawing/2014/main" id="{E30269EB-B8C7-4E75-BC36-A35DD981356A}"/>
              </a:ext>
            </a:extLst>
          </p:cNvPr>
          <p:cNvSpPr>
            <a:spLocks noGrp="1"/>
          </p:cNvSpPr>
          <p:nvPr>
            <p:ph type="body" sz="quarter" idx="26" hasCustomPrompt="1"/>
          </p:nvPr>
        </p:nvSpPr>
        <p:spPr>
          <a:xfrm>
            <a:off x="4850801" y="1211462"/>
            <a:ext cx="3810075" cy="4435078"/>
          </a:xfrm>
          <a:prstGeom prst="rect">
            <a:avLst/>
          </a:prstGeom>
        </p:spPr>
        <p:txBody>
          <a:bodyPr lIns="64291" tIns="32146" rIns="64291" bIns="32146" anchor="ctr">
            <a:noAutofit/>
          </a:bodyPr>
          <a:lstStyle>
            <a:lvl1pPr>
              <a:defRPr sz="1400" b="1">
                <a:solidFill>
                  <a:schemeClr val="tx2"/>
                </a:solidFill>
              </a:defRPr>
            </a:lvl1pPr>
          </a:lstStyle>
          <a:p>
            <a:pPr lvl="0"/>
            <a:r>
              <a:rPr lang="de-DE" dirty="0"/>
              <a:t>Name </a:t>
            </a:r>
            <a:r>
              <a:rPr lang="de-DE" dirty="0" err="1"/>
              <a:t>of</a:t>
            </a:r>
            <a:r>
              <a:rPr lang="de-DE" dirty="0"/>
              <a:t> </a:t>
            </a:r>
            <a:r>
              <a:rPr lang="de-DE" dirty="0" err="1"/>
              <a:t>presenter</a:t>
            </a:r>
            <a:endParaRPr lang="de-DE" dirty="0"/>
          </a:p>
        </p:txBody>
      </p:sp>
      <p:sp>
        <p:nvSpPr>
          <p:cNvPr id="7" name="Foliennummernplatzhalter 3">
            <a:extLst>
              <a:ext uri="{FF2B5EF4-FFF2-40B4-BE49-F238E27FC236}">
                <a16:creationId xmlns:a16="http://schemas.microsoft.com/office/drawing/2014/main" id="{E90EB525-49E4-4C1E-8ADF-950165D2D248}"/>
              </a:ext>
            </a:extLst>
          </p:cNvPr>
          <p:cNvSpPr txBox="1">
            <a:spLocks/>
          </p:cNvSpPr>
          <p:nvPr userDrawn="1"/>
        </p:nvSpPr>
        <p:spPr>
          <a:xfrm>
            <a:off x="417657" y="6356821"/>
            <a:ext cx="2751967" cy="365001"/>
          </a:xfrm>
          <a:prstGeom prst="rect">
            <a:avLst/>
          </a:prstGeom>
        </p:spPr>
        <p:txBody>
          <a:bodyPr vert="horz" lIns="64291" tIns="32146" rIns="64291" bIns="32146"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a:t>
            </a:r>
            <a:r>
              <a:rPr lang="de-DE" kern="0" dirty="0" err="1">
                <a:solidFill>
                  <a:srgbClr val="333333"/>
                </a:solidFill>
              </a:rPr>
              <a:t>level</a:t>
            </a:r>
            <a:r>
              <a:rPr lang="de-DE" kern="0" dirty="0">
                <a:solidFill>
                  <a:srgbClr val="333333"/>
                </a:solidFill>
              </a:rPr>
              <a:t>: </a:t>
            </a:r>
            <a:r>
              <a:rPr lang="de-DE" kern="0" dirty="0" err="1">
                <a:solidFill>
                  <a:srgbClr val="333333"/>
                </a:solidFill>
              </a:rPr>
              <a:t>for</a:t>
            </a:r>
            <a:r>
              <a:rPr lang="de-DE" kern="0" dirty="0">
                <a:solidFill>
                  <a:srgbClr val="333333"/>
                </a:solidFill>
              </a:rPr>
              <a:t> internal </a:t>
            </a:r>
            <a:r>
              <a:rPr lang="de-DE" kern="0" dirty="0" err="1">
                <a:solidFill>
                  <a:srgbClr val="333333"/>
                </a:solidFill>
              </a:rPr>
              <a:t>use</a:t>
            </a:r>
            <a:r>
              <a:rPr lang="de-DE" kern="0" dirty="0">
                <a:solidFill>
                  <a:srgbClr val="333333"/>
                </a:solidFill>
              </a:rPr>
              <a:t> </a:t>
            </a:r>
            <a:r>
              <a:rPr lang="de-DE" kern="0" dirty="0" err="1">
                <a:solidFill>
                  <a:srgbClr val="333333"/>
                </a:solidFill>
              </a:rPr>
              <a:t>only</a:t>
            </a:r>
            <a:r>
              <a:rPr lang="de-DE" kern="0" dirty="0">
                <a:solidFill>
                  <a:srgbClr val="333333"/>
                </a:solidFill>
              </a:rPr>
              <a:t> </a:t>
            </a:r>
          </a:p>
        </p:txBody>
      </p:sp>
    </p:spTree>
    <p:extLst>
      <p:ext uri="{BB962C8B-B14F-4D97-AF65-F5344CB8AC3E}">
        <p14:creationId xmlns:p14="http://schemas.microsoft.com/office/powerpoint/2010/main" val="256676580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23761" y="1481212"/>
            <a:ext cx="7074259" cy="1923181"/>
          </a:xfrm>
          <a:prstGeom prst="rect">
            <a:avLst/>
          </a:prstGeom>
        </p:spPr>
        <p:txBody>
          <a:bodyPr lIns="102384" tIns="51192" rIns="102384" bIns="51192"/>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8"/>
          <p:cNvSpPr>
            <a:spLocks noGrp="1" noChangeArrowheads="1"/>
          </p:cNvSpPr>
          <p:nvPr>
            <p:ph type="sldNum" sz="quarter" idx="10"/>
          </p:nvPr>
        </p:nvSpPr>
        <p:spPr>
          <a:xfrm>
            <a:off x="8594854" y="6482475"/>
            <a:ext cx="157067" cy="205121"/>
          </a:xfrm>
          <a:prstGeom prst="rect">
            <a:avLst/>
          </a:prstGeom>
          <a:ln/>
        </p:spPr>
        <p:txBody>
          <a:bodyPr lIns="102384" tIns="51192" rIns="102384" bIns="51192"/>
          <a:lstStyle>
            <a:lvl1pPr>
              <a:defRPr/>
            </a:lvl1pPr>
          </a:lstStyle>
          <a:p>
            <a:pPr defTabSz="903164" fontAlgn="auto" hangingPunct="0">
              <a:lnSpc>
                <a:spcPct val="140000"/>
              </a:lnSpc>
              <a:spcBef>
                <a:spcPts val="0"/>
              </a:spcBef>
              <a:spcAft>
                <a:spcPts val="0"/>
              </a:spcAft>
              <a:defRPr/>
            </a:pPr>
            <a:fld id="{0225714D-62BA-4441-8359-4FF6D326A1DF}" type="slidenum">
              <a:rPr lang="de-DE" sz="1000" kern="0" spc="11">
                <a:solidFill>
                  <a:srgbClr val="4D5154"/>
                </a:solidFill>
                <a:latin typeface="Verdana"/>
                <a:cs typeface="Verdana"/>
                <a:sym typeface="Verdana"/>
              </a:rPr>
              <a:pPr defTabSz="903164" fontAlgn="auto" hangingPunct="0">
                <a:lnSpc>
                  <a:spcPct val="140000"/>
                </a:lnSpc>
                <a:spcBef>
                  <a:spcPts val="0"/>
                </a:spcBef>
                <a:spcAft>
                  <a:spcPts val="0"/>
                </a:spcAft>
                <a:defRPr/>
              </a:pPr>
              <a:t>‹#›</a:t>
            </a:fld>
            <a:endParaRPr lang="de-DE" sz="1000" kern="0" spc="11">
              <a:solidFill>
                <a:srgbClr val="4D5154"/>
              </a:solidFill>
              <a:latin typeface="Verdana"/>
              <a:cs typeface="Verdana"/>
              <a:sym typeface="Verdana"/>
            </a:endParaRPr>
          </a:p>
        </p:txBody>
      </p:sp>
      <p:sp>
        <p:nvSpPr>
          <p:cNvPr id="5" name="Titel 4"/>
          <p:cNvSpPr>
            <a:spLocks noGrp="1"/>
          </p:cNvSpPr>
          <p:nvPr>
            <p:ph type="title"/>
          </p:nvPr>
        </p:nvSpPr>
        <p:spPr>
          <a:xfrm>
            <a:off x="1041220" y="449337"/>
            <a:ext cx="7074259" cy="492291"/>
          </a:xfrm>
          <a:prstGeom prst="rect">
            <a:avLst/>
          </a:prstGeom>
        </p:spPr>
        <p:txBody>
          <a:bodyPr lIns="102384" tIns="51192" rIns="102384" bIns="51192"/>
          <a:lstStyle/>
          <a:p>
            <a:r>
              <a:rPr lang="de-DE"/>
              <a:t>Titelmasterformat durch Klicken bearbeiten</a:t>
            </a:r>
          </a:p>
        </p:txBody>
      </p:sp>
    </p:spTree>
    <p:extLst>
      <p:ext uri="{BB962C8B-B14F-4D97-AF65-F5344CB8AC3E}">
        <p14:creationId xmlns:p14="http://schemas.microsoft.com/office/powerpoint/2010/main" val="31600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 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53E891C4-22C0-4A2F-BE38-15800D7A6F0C}"/>
              </a:ext>
            </a:extLst>
          </p:cNvPr>
          <p:cNvSpPr txBox="1">
            <a:spLocks noGrp="1"/>
          </p:cNvSpPr>
          <p:nvPr>
            <p:ph type="body" sz="half" idx="1" hasCustomPrompt="1"/>
          </p:nvPr>
        </p:nvSpPr>
        <p:spPr>
          <a:xfrm>
            <a:off x="418757" y="1569380"/>
            <a:ext cx="8237167" cy="4609729"/>
          </a:xfrm>
          <a:prstGeom prst="rect">
            <a:avLst/>
          </a:prstGeom>
        </p:spPr>
        <p:txBody>
          <a:bodyPr lIns="64274" tIns="32137" rIns="64274" bIns="32137"/>
          <a:lstStyle>
            <a:lvl1pPr>
              <a:defRPr sz="1100"/>
            </a:lvl1pPr>
          </a:lstStyle>
          <a:p>
            <a:r>
              <a:rPr lang="de-DE" dirty="0"/>
              <a:t>Content</a:t>
            </a:r>
            <a:endParaRPr dirty="0"/>
          </a:p>
        </p:txBody>
      </p:sp>
      <p:sp>
        <p:nvSpPr>
          <p:cNvPr id="8" name="Foliennummernplatzhalter 3">
            <a:extLst>
              <a:ext uri="{FF2B5EF4-FFF2-40B4-BE49-F238E27FC236}">
                <a16:creationId xmlns:a16="http://schemas.microsoft.com/office/drawing/2014/main" id="{664E15A3-AD03-4003-91B0-609C926D878F}"/>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pic>
        <p:nvPicPr>
          <p:cNvPr id="6" name="Metronom_logo_black_yellow.pdf" descr="Metronom_logo_black_yellow.pdf">
            <a:extLst>
              <a:ext uri="{FF2B5EF4-FFF2-40B4-BE49-F238E27FC236}">
                <a16:creationId xmlns:a16="http://schemas.microsoft.com/office/drawing/2014/main" id="{72243B75-C8AE-4F25-8811-EF0C3FAFC767}"/>
              </a:ext>
            </a:extLst>
          </p:cNvPr>
          <p:cNvPicPr>
            <a:picLocks noChangeAspect="1"/>
          </p:cNvPicPr>
          <p:nvPr userDrawn="1"/>
        </p:nvPicPr>
        <p:blipFill>
          <a:blip r:embed="rId2"/>
          <a:stretch>
            <a:fillRect/>
          </a:stretch>
        </p:blipFill>
        <p:spPr>
          <a:xfrm>
            <a:off x="491013" y="351897"/>
            <a:ext cx="3290625" cy="626178"/>
          </a:xfrm>
          <a:prstGeom prst="rect">
            <a:avLst/>
          </a:prstGeom>
          <a:ln w="12700">
            <a:miter lim="400000"/>
          </a:ln>
        </p:spPr>
      </p:pic>
    </p:spTree>
    <p:extLst>
      <p:ext uri="{BB962C8B-B14F-4D97-AF65-F5344CB8AC3E}">
        <p14:creationId xmlns:p14="http://schemas.microsoft.com/office/powerpoint/2010/main" val="18333177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62CD0B2C-8A6C-4CE6-BA7C-CE69994ED54D}"/>
              </a:ext>
            </a:extLst>
          </p:cNvPr>
          <p:cNvSpPr txBox="1">
            <a:spLocks noGrp="1"/>
          </p:cNvSpPr>
          <p:nvPr>
            <p:ph type="body" sz="half" idx="1" hasCustomPrompt="1"/>
          </p:nvPr>
        </p:nvSpPr>
        <p:spPr>
          <a:xfrm>
            <a:off x="418757" y="2347374"/>
            <a:ext cx="8237167" cy="3831735"/>
          </a:xfrm>
          <a:prstGeom prst="rect">
            <a:avLst/>
          </a:prstGeom>
        </p:spPr>
        <p:txBody>
          <a:bodyPr lIns="64274" tIns="32137" rIns="64274" bIns="32137"/>
          <a:lstStyle>
            <a:lvl1pPr>
              <a:defRPr sz="1100"/>
            </a:lvl1pPr>
          </a:lstStyle>
          <a:p>
            <a:r>
              <a:rPr lang="de-DE" dirty="0"/>
              <a:t>Content</a:t>
            </a:r>
            <a:endParaRPr dirty="0"/>
          </a:p>
        </p:txBody>
      </p:sp>
      <p:sp>
        <p:nvSpPr>
          <p:cNvPr id="5" name="Textplatzhalter 2">
            <a:extLst>
              <a:ext uri="{FF2B5EF4-FFF2-40B4-BE49-F238E27FC236}">
                <a16:creationId xmlns:a16="http://schemas.microsoft.com/office/drawing/2014/main" id="{600AB954-A2CC-417F-8FA2-AE6121941507}"/>
              </a:ext>
            </a:extLst>
          </p:cNvPr>
          <p:cNvSpPr>
            <a:spLocks noGrp="1"/>
          </p:cNvSpPr>
          <p:nvPr>
            <p:ph type="body" sz="quarter" idx="26" hasCustomPrompt="1"/>
          </p:nvPr>
        </p:nvSpPr>
        <p:spPr>
          <a:xfrm>
            <a:off x="417656" y="1566351"/>
            <a:ext cx="8237166" cy="730211"/>
          </a:xfrm>
          <a:prstGeom prst="rect">
            <a:avLst/>
          </a:prstGeom>
        </p:spPr>
        <p:txBody>
          <a:bodyPr lIns="64274" tIns="32137" rIns="64274" bIns="32137">
            <a:noAutofit/>
          </a:bodyPr>
          <a:lstStyle>
            <a:lvl1pPr>
              <a:defRPr sz="1500" b="1">
                <a:solidFill>
                  <a:schemeClr val="bg2"/>
                </a:solidFill>
              </a:defRPr>
            </a:lvl1pPr>
          </a:lstStyle>
          <a:p>
            <a:pPr lvl="0"/>
            <a:r>
              <a:rPr lang="de-DE" dirty="0" err="1"/>
              <a:t>Heading</a:t>
            </a:r>
            <a:endParaRPr lang="de-DE" dirty="0"/>
          </a:p>
        </p:txBody>
      </p:sp>
      <p:sp>
        <p:nvSpPr>
          <p:cNvPr id="6" name="Textplatzhalter 6">
            <a:extLst>
              <a:ext uri="{FF2B5EF4-FFF2-40B4-BE49-F238E27FC236}">
                <a16:creationId xmlns:a16="http://schemas.microsoft.com/office/drawing/2014/main" id="{77CC9ED8-41A2-44CA-BE51-BE3FDC8BEBBD}"/>
              </a:ext>
            </a:extLst>
          </p:cNvPr>
          <p:cNvSpPr>
            <a:spLocks noGrp="1"/>
          </p:cNvSpPr>
          <p:nvPr>
            <p:ph type="body" sz="quarter" idx="38" hasCustomPrompt="1"/>
          </p:nvPr>
        </p:nvSpPr>
        <p:spPr>
          <a:xfrm>
            <a:off x="418762" y="353866"/>
            <a:ext cx="8236065" cy="1161680"/>
          </a:xfrm>
          <a:prstGeom prst="rect">
            <a:avLst/>
          </a:prstGeom>
        </p:spPr>
        <p:txBody>
          <a:bodyPr lIns="64274" tIns="32137" rIns="64274" bIns="32137">
            <a:noAutofit/>
          </a:bodyPr>
          <a:lstStyle>
            <a:lvl1pPr algn="l">
              <a:lnSpc>
                <a:spcPct val="100000"/>
              </a:lnSpc>
              <a:defRPr sz="3400" b="1">
                <a:solidFill>
                  <a:schemeClr val="tx2"/>
                </a:solidFill>
              </a:defRPr>
            </a:lvl1pPr>
          </a:lstStyle>
          <a:p>
            <a:pPr lvl="0"/>
            <a:r>
              <a:rPr lang="de-DE" dirty="0" err="1"/>
              <a:t>Heading</a:t>
            </a:r>
            <a:endParaRPr lang="de-DE" dirty="0"/>
          </a:p>
        </p:txBody>
      </p:sp>
      <p:sp>
        <p:nvSpPr>
          <p:cNvPr id="7" name="Foliennummernplatzhalter 3">
            <a:extLst>
              <a:ext uri="{FF2B5EF4-FFF2-40B4-BE49-F238E27FC236}">
                <a16:creationId xmlns:a16="http://schemas.microsoft.com/office/drawing/2014/main" id="{DDF0117A-5FB7-4730-AD3A-FD1742A36060}"/>
              </a:ext>
            </a:extLst>
          </p:cNvPr>
          <p:cNvSpPr>
            <a:spLocks noGrp="1"/>
          </p:cNvSpPr>
          <p:nvPr>
            <p:ph type="sldNum" sz="quarter" idx="4"/>
          </p:nvPr>
        </p:nvSpPr>
        <p:spPr>
          <a:xfrm>
            <a:off x="417656" y="6356826"/>
            <a:ext cx="441315" cy="365001"/>
          </a:xfrm>
          <a:prstGeom prst="rect">
            <a:avLst/>
          </a:prstGeom>
        </p:spPr>
        <p:txBody>
          <a:bodyPr vert="horz" lIns="64274" tIns="32137" rIns="64274" bIns="32137" rtlCol="0" anchor="ctr"/>
          <a:lstStyle>
            <a:lvl1pPr algn="l">
              <a:defRPr sz="800">
                <a:solidFill>
                  <a:schemeClr val="tx2"/>
                </a:solidFill>
              </a:defRPr>
            </a:lvl1pPr>
          </a:lstStyle>
          <a:p>
            <a:pPr defTabSz="902933" fontAlgn="auto" hangingPunct="0">
              <a:lnSpc>
                <a:spcPct val="140000"/>
              </a:lnSpc>
              <a:spcBef>
                <a:spcPts val="0"/>
              </a:spcBef>
              <a:spcAft>
                <a:spcPts val="0"/>
              </a:spcAft>
            </a:pPr>
            <a:fld id="{C8A1771B-7168-48D7-B72E-8865562C9C46}" type="slidenum">
              <a:rPr lang="de-DE" kern="0" spc="11" smtClean="0">
                <a:solidFill>
                  <a:srgbClr val="333333"/>
                </a:solidFill>
                <a:latin typeface="Verdana"/>
                <a:cs typeface="Verdana"/>
                <a:sym typeface="Verdana"/>
              </a:rPr>
              <a:pPr defTabSz="902933" fontAlgn="auto" hangingPunct="0">
                <a:lnSpc>
                  <a:spcPct val="140000"/>
                </a:lnSpc>
                <a:spcBef>
                  <a:spcPts val="0"/>
                </a:spcBef>
                <a:spcAft>
                  <a:spcPts val="0"/>
                </a:spcAft>
              </a:pPr>
              <a:t>‹#›</a:t>
            </a:fld>
            <a:endParaRPr lang="de-DE" kern="0" spc="11" dirty="0">
              <a:solidFill>
                <a:srgbClr val="333333"/>
              </a:solidFill>
              <a:latin typeface="Verdana"/>
              <a:cs typeface="Verdana"/>
              <a:sym typeface="Verdana"/>
            </a:endParaRPr>
          </a:p>
        </p:txBody>
      </p:sp>
      <p:sp>
        <p:nvSpPr>
          <p:cNvPr id="8" name="Foliennummernplatzhalter 3">
            <a:extLst>
              <a:ext uri="{FF2B5EF4-FFF2-40B4-BE49-F238E27FC236}">
                <a16:creationId xmlns:a16="http://schemas.microsoft.com/office/drawing/2014/main" id="{E422C1BC-73BC-4405-B745-0F25A476A494}"/>
              </a:ext>
            </a:extLst>
          </p:cNvPr>
          <p:cNvSpPr txBox="1">
            <a:spLocks/>
          </p:cNvSpPr>
          <p:nvPr userDrawn="1"/>
        </p:nvSpPr>
        <p:spPr>
          <a:xfrm>
            <a:off x="891593" y="6356826"/>
            <a:ext cx="2751967" cy="365001"/>
          </a:xfrm>
          <a:prstGeom prst="rect">
            <a:avLst/>
          </a:prstGeom>
        </p:spPr>
        <p:txBody>
          <a:bodyPr vert="horz" lIns="64274" tIns="32137" rIns="64274" bIns="32137"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84545" rtl="0" fontAlgn="auto" latinLnBrk="0" hangingPunct="0">
              <a:lnSpc>
                <a:spcPct val="140000"/>
              </a:lnSpc>
              <a:spcBef>
                <a:spcPts val="0"/>
              </a:spcBef>
              <a:spcAft>
                <a:spcPts val="0"/>
              </a:spcAft>
              <a:buClrTx/>
              <a:buSzTx/>
              <a:buFontTx/>
              <a:buNone/>
              <a:tabLst/>
              <a:defRPr kumimoji="0" sz="1200" b="0" i="0" u="none" strike="noStrike" cap="none" spc="15" normalizeH="0" baseline="0">
                <a:ln>
                  <a:noFill/>
                </a:ln>
                <a:solidFill>
                  <a:schemeClr val="tx1">
                    <a:tint val="75000"/>
                  </a:schemeClr>
                </a:solidFill>
                <a:effectLst/>
                <a:uFillTx/>
                <a:latin typeface="+mn-lt"/>
                <a:ea typeface="+mn-ea"/>
                <a:cs typeface="+mn-cs"/>
                <a:sym typeface="Verdana"/>
              </a:defRPr>
            </a:lvl1pPr>
            <a:lvl2pPr marL="0" marR="0" indent="49775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2pPr>
            <a:lvl3pPr marL="0" marR="0" indent="995506"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3pPr>
            <a:lvl4pPr marL="0" marR="0" indent="1493260"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4pPr>
            <a:lvl5pPr marL="0" marR="0" indent="199101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5pPr>
            <a:lvl6pPr marL="0" marR="0" indent="2488768"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6pPr>
            <a:lvl7pPr marL="0" marR="0" indent="2986521"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7pPr>
            <a:lvl8pPr marL="0" marR="0" indent="3484274"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8pPr>
            <a:lvl9pPr marL="0" marR="0" indent="3982029" algn="l" defTabSz="1284545" rtl="0" fontAlgn="auto" latinLnBrk="0" hangingPunct="0">
              <a:lnSpc>
                <a:spcPct val="140000"/>
              </a:lnSpc>
              <a:spcBef>
                <a:spcPts val="0"/>
              </a:spcBef>
              <a:spcAft>
                <a:spcPts val="0"/>
              </a:spcAft>
              <a:buClrTx/>
              <a:buSzTx/>
              <a:buFontTx/>
              <a:buNone/>
              <a:tabLst/>
              <a:defRPr kumimoji="0" sz="1400" b="0" i="0" u="none" strike="noStrike" cap="none" spc="15" normalizeH="0" baseline="0">
                <a:ln>
                  <a:noFill/>
                </a:ln>
                <a:solidFill>
                  <a:srgbClr val="4D5154"/>
                </a:solidFill>
                <a:effectLst/>
                <a:uFillTx/>
                <a:latin typeface="+mn-lt"/>
                <a:ea typeface="+mn-ea"/>
                <a:cs typeface="+mn-cs"/>
                <a:sym typeface="Verdana"/>
              </a:defRPr>
            </a:lvl9pPr>
          </a:lstStyle>
          <a:p>
            <a:r>
              <a:rPr lang="de-DE" kern="0" dirty="0">
                <a:solidFill>
                  <a:srgbClr val="333333"/>
                </a:solidFill>
              </a:rPr>
              <a:t>Classification level: for internal use only </a:t>
            </a:r>
          </a:p>
        </p:txBody>
      </p:sp>
    </p:spTree>
    <p:extLst>
      <p:ext uri="{BB962C8B-B14F-4D97-AF65-F5344CB8AC3E}">
        <p14:creationId xmlns:p14="http://schemas.microsoft.com/office/powerpoint/2010/main" val="1931222928"/>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725885"/>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8" r:id="rId20"/>
    <p:sldLayoutId id="2147484019" r:id="rId21"/>
    <p:sldLayoutId id="2147483996" r:id="rId22"/>
    <p:sldLayoutId id="2147483959" r:id="rId23"/>
    <p:sldLayoutId id="2147483960"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82" r:id="rId41"/>
    <p:sldLayoutId id="2147483946" r:id="rId42"/>
    <p:sldLayoutId id="2147483945" r:id="rId43"/>
    <p:sldLayoutId id="2147483940" r:id="rId44"/>
    <p:sldLayoutId id="2147483941" r:id="rId45"/>
    <p:sldLayoutId id="2147483952" r:id="rId46"/>
    <p:sldLayoutId id="2147483935" r:id="rId47"/>
    <p:sldLayoutId id="2147483936" r:id="rId48"/>
    <p:sldLayoutId id="2147483924" r:id="rId49"/>
    <p:sldLayoutId id="2147483937" r:id="rId50"/>
    <p:sldLayoutId id="2147483926" r:id="rId51"/>
    <p:sldLayoutId id="2147483927" r:id="rId52"/>
    <p:sldLayoutId id="2147483947" r:id="rId53"/>
    <p:sldLayoutId id="2147483939" r:id="rId54"/>
    <p:sldLayoutId id="2147483955" r:id="rId55"/>
    <p:sldLayoutId id="2147483954" r:id="rId56"/>
  </p:sldLayoutIdLst>
  <p:transition spd="med"/>
  <p:hf hdr="0" ftr="0" dt="0"/>
  <p:txStyles>
    <p:titleStyle>
      <a:lvl1pPr marL="0" marR="0" indent="0"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1pPr>
      <a:lvl2pPr marL="0" marR="0" indent="160688"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2pPr>
      <a:lvl3pPr marL="0" marR="0" indent="321374"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3pPr>
      <a:lvl4pPr marL="0" marR="0" indent="482062"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4pPr>
      <a:lvl5pPr marL="0" marR="0" indent="642750"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5pPr>
      <a:lvl6pPr marL="0" marR="0" indent="803438"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6pPr>
      <a:lvl7pPr marL="0" marR="0" indent="964124"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7pPr>
      <a:lvl8pPr marL="0" marR="0" indent="1124814"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8pPr>
      <a:lvl9pPr marL="0" marR="0" indent="1285500" algn="l" defTabSz="412630"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9pPr>
    </p:titleStyle>
    <p:bodyStyle>
      <a:lvl1pPr marL="0" marR="0" indent="0" algn="l" defTabSz="412630" rtl="0" eaLnBrk="1" latinLnBrk="0" hangingPunct="1">
        <a:lnSpc>
          <a:spcPct val="150000"/>
        </a:lnSpc>
        <a:spcBef>
          <a:spcPts val="0"/>
        </a:spcBef>
        <a:spcAft>
          <a:spcPts val="0"/>
        </a:spcAft>
        <a:buClrTx/>
        <a:buSzTx/>
        <a:buFontTx/>
        <a:buNone/>
        <a:tabLst/>
        <a:defRPr sz="800" b="0" i="0" u="none" strike="noStrike" cap="none" spc="0" baseline="0">
          <a:ln>
            <a:noFill/>
          </a:ln>
          <a:solidFill>
            <a:schemeClr val="tx2"/>
          </a:solidFill>
          <a:uFillTx/>
          <a:latin typeface="+mn-lt"/>
          <a:ea typeface="+mn-ea"/>
          <a:cs typeface="+mn-cs"/>
          <a:sym typeface="Verdana"/>
        </a:defRPr>
      </a:lvl1pPr>
      <a:lvl2pPr marL="0" marR="0" indent="160688" algn="l" defTabSz="412630"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2pPr>
      <a:lvl3pPr marL="0" marR="0" indent="321374" algn="l" defTabSz="412630"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3pPr>
      <a:lvl4pPr marL="0" marR="0" indent="482062" algn="l" defTabSz="412630"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4pPr>
      <a:lvl5pPr marL="0" marR="0" indent="642750" algn="l" defTabSz="412630"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5pPr>
      <a:lvl6pPr marL="0" marR="0" indent="803438" algn="l" defTabSz="412630"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6pPr>
      <a:lvl7pPr marL="0" marR="0" indent="964124" algn="l" defTabSz="412630"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7pPr>
      <a:lvl8pPr marL="0" marR="0" indent="1124814" algn="l" defTabSz="412630"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8pPr>
      <a:lvl9pPr marL="0" marR="0" indent="1285500" algn="l" defTabSz="412630"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9pPr>
    </p:bodyStyle>
    <p:otherStyle>
      <a:lvl1pPr marL="0" marR="0" indent="0"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1pPr>
      <a:lvl2pPr marL="0" marR="0" indent="160688"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2pPr>
      <a:lvl3pPr marL="0" marR="0" indent="321374"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3pPr>
      <a:lvl4pPr marL="0" marR="0" indent="482062"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4pPr>
      <a:lvl5pPr marL="0" marR="0" indent="642750"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5pPr>
      <a:lvl6pPr marL="0" marR="0" indent="803438"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6pPr>
      <a:lvl7pPr marL="0" marR="0" indent="964124"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7pPr>
      <a:lvl8pPr marL="0" marR="0" indent="1124814"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8pPr>
      <a:lvl9pPr marL="0" marR="0" indent="1285500" algn="ctr" defTabSz="410646"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83377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Lst>
  <p:transition spd="med"/>
  <p:hf hdr="0" ftr="0" dt="0"/>
  <p:txStyles>
    <p:titleStyle>
      <a:lvl1pPr marL="0" marR="0" indent="0"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1pPr>
      <a:lvl2pPr marL="0" marR="0" indent="160729"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2pPr>
      <a:lvl3pPr marL="0" marR="0" indent="321457"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3pPr>
      <a:lvl4pPr marL="0" marR="0" indent="482186"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4pPr>
      <a:lvl5pPr marL="0" marR="0" indent="642915"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5pPr>
      <a:lvl6pPr marL="0" marR="0" indent="803643"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6pPr>
      <a:lvl7pPr marL="0" marR="0" indent="964372"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7pPr>
      <a:lvl8pPr marL="0" marR="0" indent="1125101"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8pPr>
      <a:lvl9pPr marL="0" marR="0" indent="1285829" algn="l" defTabSz="412735"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9pPr>
    </p:titleStyle>
    <p:bodyStyle>
      <a:lvl1pPr marL="0" marR="0" indent="0" algn="l" defTabSz="412735" rtl="0" eaLnBrk="1" latinLnBrk="0" hangingPunct="1">
        <a:lnSpc>
          <a:spcPct val="150000"/>
        </a:lnSpc>
        <a:spcBef>
          <a:spcPts val="0"/>
        </a:spcBef>
        <a:spcAft>
          <a:spcPts val="0"/>
        </a:spcAft>
        <a:buClrTx/>
        <a:buSzTx/>
        <a:buFontTx/>
        <a:buNone/>
        <a:tabLst/>
        <a:defRPr sz="800" b="0" i="0" u="none" strike="noStrike" cap="none" spc="0" baseline="0">
          <a:ln>
            <a:noFill/>
          </a:ln>
          <a:solidFill>
            <a:schemeClr val="tx2"/>
          </a:solidFill>
          <a:uFillTx/>
          <a:latin typeface="+mn-lt"/>
          <a:ea typeface="+mn-ea"/>
          <a:cs typeface="+mn-cs"/>
          <a:sym typeface="Verdana"/>
        </a:defRPr>
      </a:lvl1pPr>
      <a:lvl2pPr marL="0" marR="0" indent="160729" algn="l" defTabSz="412735"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2pPr>
      <a:lvl3pPr marL="0" marR="0" indent="321457" algn="l" defTabSz="412735"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3pPr>
      <a:lvl4pPr marL="0" marR="0" indent="482186" algn="l" defTabSz="412735"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4pPr>
      <a:lvl5pPr marL="0" marR="0" indent="642915" algn="l" defTabSz="412735" rtl="0" eaLnBrk="1" latinLnBrk="0" hangingPunct="1">
        <a:lnSpc>
          <a:spcPct val="150000"/>
        </a:lnSpc>
        <a:spcBef>
          <a:spcPts val="0"/>
        </a:spcBef>
        <a:spcAft>
          <a:spcPts val="0"/>
        </a:spcAft>
        <a:buClrTx/>
        <a:buSzTx/>
        <a:buFontTx/>
        <a:buNone/>
        <a:tabLst/>
        <a:defRPr sz="800" b="0" i="0" u="none" strike="noStrike" cap="none" spc="0" baseline="0">
          <a:ln>
            <a:noFill/>
          </a:ln>
          <a:solidFill>
            <a:srgbClr val="4D5154"/>
          </a:solidFill>
          <a:uFillTx/>
          <a:latin typeface="+mn-lt"/>
          <a:ea typeface="+mn-ea"/>
          <a:cs typeface="+mn-cs"/>
          <a:sym typeface="Verdana"/>
        </a:defRPr>
      </a:lvl5pPr>
      <a:lvl6pPr marL="0" marR="0" indent="803643" algn="l" defTabSz="412735"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6pPr>
      <a:lvl7pPr marL="0" marR="0" indent="964372" algn="l" defTabSz="412735"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7pPr>
      <a:lvl8pPr marL="0" marR="0" indent="1125101" algn="l" defTabSz="412735"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8pPr>
      <a:lvl9pPr marL="0" marR="0" indent="1285829" algn="l" defTabSz="412735" rtl="0" eaLnBrk="1" latinLnBrk="0" hangingPunct="1">
        <a:lnSpc>
          <a:spcPct val="150000"/>
        </a:lnSpc>
        <a:spcBef>
          <a:spcPts val="0"/>
        </a:spcBef>
        <a:spcAft>
          <a:spcPts val="0"/>
        </a:spcAft>
        <a:buClrTx/>
        <a:buSzTx/>
        <a:buFontTx/>
        <a:buNone/>
        <a:tabLst/>
        <a:defRPr sz="1100" b="0" i="0" u="none" strike="noStrike" cap="none" spc="0" baseline="0">
          <a:ln>
            <a:noFill/>
          </a:ln>
          <a:solidFill>
            <a:srgbClr val="4D5154"/>
          </a:solidFill>
          <a:uFillTx/>
          <a:latin typeface="+mn-lt"/>
          <a:ea typeface="+mn-ea"/>
          <a:cs typeface="+mn-cs"/>
          <a:sym typeface="Verdana"/>
        </a:defRPr>
      </a:lvl9pPr>
    </p:bodyStyle>
    <p:otherStyle>
      <a:lvl1pPr marL="0" marR="0" indent="0"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1pPr>
      <a:lvl2pPr marL="0" marR="0" indent="160729"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2pPr>
      <a:lvl3pPr marL="0" marR="0" indent="321457"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3pPr>
      <a:lvl4pPr marL="0" marR="0" indent="482186"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4pPr>
      <a:lvl5pPr marL="0" marR="0" indent="642915"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5pPr>
      <a:lvl6pPr marL="0" marR="0" indent="803643"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6pPr>
      <a:lvl7pPr marL="0" marR="0" indent="964372"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7pPr>
      <a:lvl8pPr marL="0" marR="0" indent="1125101"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8pPr>
      <a:lvl9pPr marL="0" marR="0" indent="1285829" algn="ctr" defTabSz="410751" rtl="0" eaLnBrk="1" latinLnBrk="0" hangingPunct="1">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E9BAAA-AD35-4067-86D0-0B4CF9E927B9}"/>
              </a:ext>
            </a:extLst>
          </p:cNvPr>
          <p:cNvSpPr>
            <a:spLocks noGrp="1"/>
          </p:cNvSpPr>
          <p:nvPr>
            <p:ph type="body" sz="quarter" idx="26"/>
          </p:nvPr>
        </p:nvSpPr>
        <p:spPr>
          <a:xfrm>
            <a:off x="4788029" y="2420888"/>
            <a:ext cx="3810075" cy="3384376"/>
          </a:xfrm>
        </p:spPr>
        <p:txBody>
          <a:bodyPr/>
          <a:lstStyle/>
          <a:p>
            <a:endParaRPr lang="en-US" altLang="en-US" sz="2000" dirty="0"/>
          </a:p>
          <a:p>
            <a:r>
              <a:rPr lang="en-US" altLang="en-US" sz="2000" dirty="0"/>
              <a:t>Introduction to Local Tender template</a:t>
            </a:r>
            <a:endParaRPr lang="en-GB" sz="2000" dirty="0"/>
          </a:p>
        </p:txBody>
      </p:sp>
      <p:sp>
        <p:nvSpPr>
          <p:cNvPr id="3" name="Textfeld 2"/>
          <p:cNvSpPr txBox="1"/>
          <p:nvPr/>
        </p:nvSpPr>
        <p:spPr>
          <a:xfrm>
            <a:off x="3203848" y="6177617"/>
            <a:ext cx="4570713" cy="2964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79" tIns="26779" rIns="26779" bIns="26779" numCol="1" spcCol="26779" rtlCol="0" anchor="ctr">
            <a:spAutoFit/>
          </a:bodyPr>
          <a:lstStyle/>
          <a:p>
            <a:pPr defTabSz="902887" fontAlgn="auto" hangingPunct="0">
              <a:lnSpc>
                <a:spcPct val="140000"/>
              </a:lnSpc>
              <a:spcBef>
                <a:spcPts val="0"/>
              </a:spcBef>
              <a:spcAft>
                <a:spcPts val="0"/>
              </a:spcAft>
            </a:pPr>
            <a:r>
              <a:rPr lang="en-GB" sz="1100" kern="0" spc="11" dirty="0">
                <a:solidFill>
                  <a:srgbClr val="333333"/>
                </a:solidFill>
                <a:latin typeface="Verdana"/>
                <a:cs typeface="Verdana"/>
                <a:sym typeface="Verdana"/>
              </a:rPr>
              <a:t>Metro, October 2020</a:t>
            </a:r>
          </a:p>
        </p:txBody>
      </p:sp>
    </p:spTree>
    <p:extLst>
      <p:ext uri="{BB962C8B-B14F-4D97-AF65-F5344CB8AC3E}">
        <p14:creationId xmlns:p14="http://schemas.microsoft.com/office/powerpoint/2010/main" val="17207808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23850" y="333376"/>
            <a:ext cx="8280597" cy="431328"/>
          </a:xfrm>
        </p:spPr>
        <p:txBody>
          <a:bodyPr/>
          <a:lstStyle/>
          <a:p>
            <a:r>
              <a:rPr lang="en-GB" altLang="en-US" sz="2400" dirty="0"/>
              <a:t>6.B) NEW ARTICLE</a:t>
            </a:r>
            <a:endParaRPr lang="en-US" sz="2400" dirty="0"/>
          </a:p>
        </p:txBody>
      </p:sp>
      <p:sp>
        <p:nvSpPr>
          <p:cNvPr id="2" name="TextBox 1"/>
          <p:cNvSpPr txBox="1"/>
          <p:nvPr/>
        </p:nvSpPr>
        <p:spPr>
          <a:xfrm>
            <a:off x="467544" y="873007"/>
            <a:ext cx="8352928" cy="2262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latin typeface="+mn-lt"/>
              </a:rPr>
              <a:t>In Demand Specification -&gt; Click on “Insert empty lines” </a:t>
            </a:r>
            <a:endParaRPr lang="de-DE" sz="1400" dirty="0">
              <a:latin typeface="+mn-lt"/>
            </a:endParaRPr>
          </a:p>
          <a:p>
            <a:pPr marL="285750" indent="-285750">
              <a:buFont typeface="Arial" panose="020B0604020202020204" pitchFamily="34" charset="0"/>
              <a:buChar char="•"/>
            </a:pPr>
            <a:r>
              <a:rPr lang="en-US" sz="1400" dirty="0">
                <a:latin typeface="+mn-lt"/>
              </a:rPr>
              <a:t>Enter the number of articles -example 2- you would like to create and click on “Apply”</a:t>
            </a:r>
            <a:endParaRPr lang="de-DE" sz="1400" dirty="0">
              <a:latin typeface="+mn-lt"/>
            </a:endParaRPr>
          </a:p>
          <a:p>
            <a:pPr marL="285750" indent="-285750">
              <a:buFont typeface="Arial" panose="020B0604020202020204" pitchFamily="34" charset="0"/>
              <a:buChar char="•"/>
            </a:pPr>
            <a:r>
              <a:rPr lang="en-US" sz="1400" dirty="0">
                <a:latin typeface="+mn-lt"/>
              </a:rPr>
              <a:t>Fill in your article information (</a:t>
            </a:r>
            <a:r>
              <a:rPr lang="en-US" sz="1400" b="1" dirty="0">
                <a:latin typeface="+mn-lt"/>
              </a:rPr>
              <a:t>column A to column K</a:t>
            </a:r>
            <a:r>
              <a:rPr lang="en-US" sz="1400" dirty="0">
                <a:latin typeface="+mn-lt"/>
              </a:rPr>
              <a:t>), mandatory fields are highlighted in red.</a:t>
            </a:r>
            <a:endParaRPr lang="de-DE" sz="1400" dirty="0">
              <a:latin typeface="+mn-lt"/>
            </a:endParaRPr>
          </a:p>
          <a:p>
            <a:pPr marL="285750" indent="-285750">
              <a:buFont typeface="Arial" panose="020B0604020202020204" pitchFamily="34" charset="0"/>
              <a:buChar char="•"/>
            </a:pPr>
            <a:r>
              <a:rPr lang="en-US" sz="1400" dirty="0">
                <a:latin typeface="+mn-lt"/>
              </a:rPr>
              <a:t>Article Variant Name (English)</a:t>
            </a:r>
          </a:p>
          <a:p>
            <a:pPr marL="285750" indent="-285750">
              <a:buFont typeface="Arial" panose="020B0604020202020204" pitchFamily="34" charset="0"/>
              <a:buChar char="•"/>
            </a:pPr>
            <a:r>
              <a:rPr lang="en-US" sz="1400" dirty="0">
                <a:latin typeface="+mn-lt"/>
              </a:rPr>
              <a:t>Contract Start and End Date</a:t>
            </a:r>
          </a:p>
          <a:p>
            <a:pPr marL="285750" indent="-285750">
              <a:buFont typeface="Arial" panose="020B0604020202020204" pitchFamily="34" charset="0"/>
              <a:buChar char="•"/>
            </a:pPr>
            <a:r>
              <a:rPr lang="en-US" sz="1400" dirty="0">
                <a:latin typeface="+mn-lt"/>
              </a:rPr>
              <a:t>Tender Quantity</a:t>
            </a:r>
          </a:p>
          <a:p>
            <a:pPr marL="285750" indent="-285750">
              <a:buFont typeface="Arial" panose="020B0604020202020204" pitchFamily="34" charset="0"/>
              <a:buChar char="•"/>
            </a:pPr>
            <a:endParaRPr lang="de-DE" sz="1400" dirty="0">
              <a:latin typeface="+mn-lt"/>
            </a:endParaRPr>
          </a:p>
          <a:p>
            <a:pPr marL="285750" lvl="0" indent="-285750">
              <a:buFont typeface="Arial" panose="020B0604020202020204" pitchFamily="34" charset="0"/>
              <a:buChar char="•"/>
            </a:pPr>
            <a:r>
              <a:rPr lang="en-US" sz="1400" dirty="0">
                <a:latin typeface="+mn-lt"/>
              </a:rPr>
              <a:t>Click on “Save”</a:t>
            </a:r>
            <a:endParaRPr lang="de-DE" sz="1400" dirty="0">
              <a:latin typeface="+mn-lt"/>
            </a:endParaRPr>
          </a:p>
          <a:p>
            <a:r>
              <a:rPr lang="en-US" sz="1600" dirty="0"/>
              <a:t> </a:t>
            </a:r>
            <a:endParaRPr kumimoji="0" lang="de-DE" sz="1600" b="0" i="0" u="none" strike="noStrike" cap="none" spc="15" normalizeH="0" baseline="0" dirty="0" err="1">
              <a:ln>
                <a:noFill/>
              </a:ln>
              <a:solidFill>
                <a:schemeClr val="tx2"/>
              </a:solidFill>
              <a:effectLst/>
              <a:uFillTx/>
              <a:latin typeface="+mn-lt"/>
              <a:cs typeface="+mn-cs"/>
              <a:sym typeface="Verdana"/>
            </a:endParaRPr>
          </a:p>
        </p:txBody>
      </p:sp>
      <p:sp>
        <p:nvSpPr>
          <p:cNvPr id="3" name="Rechteck 2">
            <a:extLst>
              <a:ext uri="{FF2B5EF4-FFF2-40B4-BE49-F238E27FC236}">
                <a16:creationId xmlns:a16="http://schemas.microsoft.com/office/drawing/2014/main" id="{BC99EEB7-09DD-42B5-B72F-921FBB0DA06E}"/>
              </a:ext>
            </a:extLst>
          </p:cNvPr>
          <p:cNvSpPr/>
          <p:nvPr/>
        </p:nvSpPr>
        <p:spPr>
          <a:xfrm>
            <a:off x="2123728" y="6312097"/>
            <a:ext cx="5701499" cy="276999"/>
          </a:xfrm>
          <a:prstGeom prst="rect">
            <a:avLst/>
          </a:prstGeom>
        </p:spPr>
        <p:txBody>
          <a:bodyPr wrap="square">
            <a:spAutoFit/>
          </a:bodyPr>
          <a:lstStyle/>
          <a:p>
            <a:r>
              <a:rPr lang="en-US" sz="1200" dirty="0">
                <a:latin typeface="+mn-lt"/>
              </a:rPr>
              <a:t>“Copy Values”: you can copy the data from an article to another</a:t>
            </a:r>
          </a:p>
        </p:txBody>
      </p:sp>
      <p:pic>
        <p:nvPicPr>
          <p:cNvPr id="5" name="Picture 4">
            <a:extLst>
              <a:ext uri="{FF2B5EF4-FFF2-40B4-BE49-F238E27FC236}">
                <a16:creationId xmlns:a16="http://schemas.microsoft.com/office/drawing/2014/main" id="{7A4C47E5-FDB8-9178-0C90-B61BA0455CFE}"/>
              </a:ext>
            </a:extLst>
          </p:cNvPr>
          <p:cNvPicPr>
            <a:picLocks noChangeAspect="1"/>
          </p:cNvPicPr>
          <p:nvPr/>
        </p:nvPicPr>
        <p:blipFill>
          <a:blip r:embed="rId2"/>
          <a:stretch>
            <a:fillRect/>
          </a:stretch>
        </p:blipFill>
        <p:spPr>
          <a:xfrm>
            <a:off x="2344688" y="2223026"/>
            <a:ext cx="6408712" cy="2669828"/>
          </a:xfrm>
          <a:prstGeom prst="rect">
            <a:avLst/>
          </a:prstGeom>
        </p:spPr>
      </p:pic>
      <p:sp>
        <p:nvSpPr>
          <p:cNvPr id="7" name="Frame 6">
            <a:extLst>
              <a:ext uri="{FF2B5EF4-FFF2-40B4-BE49-F238E27FC236}">
                <a16:creationId xmlns:a16="http://schemas.microsoft.com/office/drawing/2014/main" id="{9E05DB14-6E2C-7818-A91D-0F308B8ADDA9}"/>
              </a:ext>
            </a:extLst>
          </p:cNvPr>
          <p:cNvSpPr/>
          <p:nvPr/>
        </p:nvSpPr>
        <p:spPr>
          <a:xfrm>
            <a:off x="2843808" y="3212976"/>
            <a:ext cx="576064"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4" name="Frame 13">
            <a:extLst>
              <a:ext uri="{FF2B5EF4-FFF2-40B4-BE49-F238E27FC236}">
                <a16:creationId xmlns:a16="http://schemas.microsoft.com/office/drawing/2014/main" id="{2BB9DF78-B082-4A45-FE02-52B04F5AC871}"/>
              </a:ext>
            </a:extLst>
          </p:cNvPr>
          <p:cNvSpPr/>
          <p:nvPr/>
        </p:nvSpPr>
        <p:spPr>
          <a:xfrm>
            <a:off x="5364088" y="4611038"/>
            <a:ext cx="1008112" cy="114106"/>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15" name="Picture 14">
            <a:extLst>
              <a:ext uri="{FF2B5EF4-FFF2-40B4-BE49-F238E27FC236}">
                <a16:creationId xmlns:a16="http://schemas.microsoft.com/office/drawing/2014/main" id="{204CE26B-3BD7-088A-957D-C0689F423B07}"/>
              </a:ext>
            </a:extLst>
          </p:cNvPr>
          <p:cNvPicPr>
            <a:picLocks noChangeAspect="1"/>
          </p:cNvPicPr>
          <p:nvPr/>
        </p:nvPicPr>
        <p:blipFill>
          <a:blip r:embed="rId3"/>
          <a:stretch>
            <a:fillRect/>
          </a:stretch>
        </p:blipFill>
        <p:spPr>
          <a:xfrm>
            <a:off x="395536" y="4839250"/>
            <a:ext cx="8352928" cy="1955617"/>
          </a:xfrm>
          <a:prstGeom prst="rect">
            <a:avLst/>
          </a:prstGeom>
        </p:spPr>
      </p:pic>
      <p:sp>
        <p:nvSpPr>
          <p:cNvPr id="16" name="Frame 15">
            <a:extLst>
              <a:ext uri="{FF2B5EF4-FFF2-40B4-BE49-F238E27FC236}">
                <a16:creationId xmlns:a16="http://schemas.microsoft.com/office/drawing/2014/main" id="{1AE3D957-D9FA-D811-38C6-BCBCE74346E4}"/>
              </a:ext>
            </a:extLst>
          </p:cNvPr>
          <p:cNvSpPr/>
          <p:nvPr/>
        </p:nvSpPr>
        <p:spPr>
          <a:xfrm>
            <a:off x="827584" y="6122996"/>
            <a:ext cx="216024" cy="189101"/>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17" name="Picture 16">
            <a:extLst>
              <a:ext uri="{FF2B5EF4-FFF2-40B4-BE49-F238E27FC236}">
                <a16:creationId xmlns:a16="http://schemas.microsoft.com/office/drawing/2014/main" id="{50449C30-E67D-6354-A568-9331EF0CC7CC}"/>
              </a:ext>
            </a:extLst>
          </p:cNvPr>
          <p:cNvPicPr>
            <a:picLocks noChangeAspect="1"/>
          </p:cNvPicPr>
          <p:nvPr/>
        </p:nvPicPr>
        <p:blipFill>
          <a:blip r:embed="rId4"/>
          <a:stretch>
            <a:fillRect/>
          </a:stretch>
        </p:blipFill>
        <p:spPr>
          <a:xfrm>
            <a:off x="7064930" y="4158151"/>
            <a:ext cx="1911536" cy="1362198"/>
          </a:xfrm>
          <a:prstGeom prst="rect">
            <a:avLst/>
          </a:prstGeom>
        </p:spPr>
      </p:pic>
      <p:sp>
        <p:nvSpPr>
          <p:cNvPr id="19" name="Frame 18">
            <a:extLst>
              <a:ext uri="{FF2B5EF4-FFF2-40B4-BE49-F238E27FC236}">
                <a16:creationId xmlns:a16="http://schemas.microsoft.com/office/drawing/2014/main" id="{3BAE9907-226C-90E3-5A19-452D0938142C}"/>
              </a:ext>
            </a:extLst>
          </p:cNvPr>
          <p:cNvSpPr/>
          <p:nvPr/>
        </p:nvSpPr>
        <p:spPr>
          <a:xfrm>
            <a:off x="7092280" y="4101098"/>
            <a:ext cx="1891016" cy="444317"/>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107818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23850" y="333376"/>
            <a:ext cx="8712646" cy="431328"/>
          </a:xfrm>
        </p:spPr>
        <p:txBody>
          <a:bodyPr/>
          <a:lstStyle/>
          <a:p>
            <a:r>
              <a:rPr lang="en-GB" altLang="en-US" sz="2400" dirty="0"/>
              <a:t>7. Demand Specification</a:t>
            </a:r>
            <a:endParaRPr lang="en-US" sz="2400" dirty="0"/>
          </a:p>
        </p:txBody>
      </p:sp>
      <p:sp>
        <p:nvSpPr>
          <p:cNvPr id="2" name="TextBox 1"/>
          <p:cNvSpPr txBox="1"/>
          <p:nvPr/>
        </p:nvSpPr>
        <p:spPr>
          <a:xfrm>
            <a:off x="107504" y="1410017"/>
            <a:ext cx="8352928" cy="2923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r>
              <a:rPr lang="en-US" sz="1400" dirty="0">
                <a:latin typeface="+mn-lt"/>
              </a:rPr>
              <a:t>  Before you proceed with RFP (or/and) Auction, klick on “Close internal phase” in DS </a:t>
            </a:r>
          </a:p>
        </p:txBody>
      </p:sp>
      <p:sp>
        <p:nvSpPr>
          <p:cNvPr id="6" name="TextBox 21">
            <a:extLst>
              <a:ext uri="{FF2B5EF4-FFF2-40B4-BE49-F238E27FC236}">
                <a16:creationId xmlns:a16="http://schemas.microsoft.com/office/drawing/2014/main" id="{F3A75E2B-548B-4CDF-81D8-B5D237E16B62}"/>
              </a:ext>
            </a:extLst>
          </p:cNvPr>
          <p:cNvSpPr txBox="1"/>
          <p:nvPr/>
        </p:nvSpPr>
        <p:spPr>
          <a:xfrm>
            <a:off x="539551" y="5927793"/>
            <a:ext cx="7564719" cy="2923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0"/>
            <a:r>
              <a:rPr lang="en-US" sz="1400" dirty="0">
                <a:latin typeface="+mn-lt"/>
              </a:rPr>
              <a:t>Please note that “Demand Specification” is mandatory for awarding </a:t>
            </a:r>
            <a:endParaRPr lang="de-DE" sz="1400" dirty="0">
              <a:latin typeface="+mn-lt"/>
            </a:endParaRPr>
          </a:p>
        </p:txBody>
      </p:sp>
      <p:pic>
        <p:nvPicPr>
          <p:cNvPr id="3" name="Picture 2">
            <a:extLst>
              <a:ext uri="{FF2B5EF4-FFF2-40B4-BE49-F238E27FC236}">
                <a16:creationId xmlns:a16="http://schemas.microsoft.com/office/drawing/2014/main" id="{E570776A-F438-8046-DB90-691BE381F197}"/>
              </a:ext>
            </a:extLst>
          </p:cNvPr>
          <p:cNvPicPr>
            <a:picLocks noChangeAspect="1"/>
          </p:cNvPicPr>
          <p:nvPr/>
        </p:nvPicPr>
        <p:blipFill>
          <a:blip r:embed="rId2"/>
          <a:stretch>
            <a:fillRect/>
          </a:stretch>
        </p:blipFill>
        <p:spPr>
          <a:xfrm>
            <a:off x="431353" y="2095052"/>
            <a:ext cx="8029080" cy="3134148"/>
          </a:xfrm>
          <a:prstGeom prst="rect">
            <a:avLst/>
          </a:prstGeom>
        </p:spPr>
      </p:pic>
      <p:sp>
        <p:nvSpPr>
          <p:cNvPr id="4" name="Frame 3">
            <a:extLst>
              <a:ext uri="{FF2B5EF4-FFF2-40B4-BE49-F238E27FC236}">
                <a16:creationId xmlns:a16="http://schemas.microsoft.com/office/drawing/2014/main" id="{D58AABF7-5D69-EF53-8212-6479D4DAC6E1}"/>
              </a:ext>
            </a:extLst>
          </p:cNvPr>
          <p:cNvSpPr/>
          <p:nvPr/>
        </p:nvSpPr>
        <p:spPr>
          <a:xfrm>
            <a:off x="6804248" y="3212976"/>
            <a:ext cx="792088" cy="360040"/>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334723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95536" y="260648"/>
            <a:ext cx="7074259" cy="492291"/>
          </a:xfrm>
        </p:spPr>
        <p:txBody>
          <a:bodyPr/>
          <a:lstStyle/>
          <a:p>
            <a:r>
              <a:rPr lang="en-US" altLang="en-US" sz="2400" dirty="0"/>
              <a:t>8.RFP </a:t>
            </a:r>
            <a:endParaRPr lang="en-US" altLang="en-US" sz="1400" b="0" dirty="0"/>
          </a:p>
        </p:txBody>
      </p:sp>
      <p:sp>
        <p:nvSpPr>
          <p:cNvPr id="7" name="TextBox 6"/>
          <p:cNvSpPr txBox="1"/>
          <p:nvPr/>
        </p:nvSpPr>
        <p:spPr>
          <a:xfrm>
            <a:off x="495339" y="649988"/>
            <a:ext cx="7668344" cy="25330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b="1" dirty="0">
                <a:latin typeface="+mn-lt"/>
              </a:rPr>
              <a:t>Create an RFP from Demand specification</a:t>
            </a:r>
            <a:endParaRPr lang="de-DE" sz="1400" dirty="0">
              <a:latin typeface="+mn-lt"/>
            </a:endParaRPr>
          </a:p>
          <a:p>
            <a:pPr marL="285750" lvl="0" indent="-285750">
              <a:buFont typeface="Arial" panose="020B0604020202020204" pitchFamily="34" charset="0"/>
              <a:buChar char="•"/>
            </a:pPr>
            <a:r>
              <a:rPr lang="en-US" sz="1400" dirty="0">
                <a:latin typeface="+mn-lt"/>
              </a:rPr>
              <a:t>Click on “Back to tender elements”</a:t>
            </a:r>
          </a:p>
          <a:p>
            <a:pPr marL="285750" lvl="0" indent="-285750">
              <a:buFont typeface="Arial" panose="020B0604020202020204" pitchFamily="34" charset="0"/>
              <a:buChar char="•"/>
            </a:pPr>
            <a:endParaRPr lang="en-US" sz="1400" dirty="0">
              <a:latin typeface="+mn-lt"/>
            </a:endParaRPr>
          </a:p>
          <a:p>
            <a:pPr lvl="0"/>
            <a:endParaRPr lang="de-DE" sz="1400" dirty="0">
              <a:latin typeface="+mn-lt"/>
            </a:endParaRPr>
          </a:p>
          <a:p>
            <a:pPr lvl="0"/>
            <a:endParaRPr lang="de-DE" sz="1400" dirty="0">
              <a:latin typeface="+mn-lt"/>
            </a:endParaRPr>
          </a:p>
          <a:p>
            <a:pPr lvl="0"/>
            <a:endParaRPr lang="de-DE" sz="1400" dirty="0">
              <a:latin typeface="+mn-lt"/>
            </a:endParaRPr>
          </a:p>
          <a:p>
            <a:pPr lvl="0"/>
            <a:endParaRPr lang="de-DE" sz="1400" dirty="0">
              <a:latin typeface="+mn-lt"/>
            </a:endParaRPr>
          </a:p>
          <a:p>
            <a:pPr lvl="0"/>
            <a:endParaRPr lang="de-DE" sz="1400" dirty="0">
              <a:latin typeface="+mn-lt"/>
            </a:endParaRPr>
          </a:p>
          <a:p>
            <a:pPr marL="285750" indent="-285750">
              <a:buFont typeface="Arial" panose="020B0604020202020204" pitchFamily="34" charset="0"/>
              <a:buChar char="•"/>
            </a:pPr>
            <a:r>
              <a:rPr lang="en-US" sz="1400" dirty="0">
                <a:latin typeface="+mn-lt"/>
              </a:rPr>
              <a:t>Click on “Transfer to RFP” </a:t>
            </a:r>
            <a:endParaRPr lang="de-DE" sz="1400" dirty="0">
              <a:latin typeface="+mn-lt"/>
            </a:endParaRPr>
          </a:p>
          <a:p>
            <a:r>
              <a:rPr lang="en-US" sz="1400" dirty="0">
                <a:latin typeface="+mn-lt"/>
              </a:rPr>
              <a:t>     -&gt; All article information will be </a:t>
            </a:r>
            <a:r>
              <a:rPr lang="en-US" sz="1400" dirty="0" err="1">
                <a:latin typeface="+mn-lt"/>
              </a:rPr>
              <a:t>transfered</a:t>
            </a:r>
            <a:r>
              <a:rPr lang="en-US" sz="1400" dirty="0">
                <a:latin typeface="+mn-lt"/>
              </a:rPr>
              <a:t> and a standard RFP table is created.</a:t>
            </a:r>
            <a:endParaRPr lang="de-DE"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400" b="0" i="0" u="none" strike="noStrike" cap="none" spc="15" normalizeH="0" baseline="0" dirty="0" err="1">
              <a:ln>
                <a:noFill/>
              </a:ln>
              <a:solidFill>
                <a:schemeClr val="tx2"/>
              </a:solidFill>
              <a:effectLst/>
              <a:uFillTx/>
              <a:latin typeface="+mn-lt"/>
              <a:cs typeface="+mn-cs"/>
              <a:sym typeface="Verdana"/>
            </a:endParaRPr>
          </a:p>
        </p:txBody>
      </p:sp>
      <p:pic>
        <p:nvPicPr>
          <p:cNvPr id="2" name="Picture 1">
            <a:extLst>
              <a:ext uri="{FF2B5EF4-FFF2-40B4-BE49-F238E27FC236}">
                <a16:creationId xmlns:a16="http://schemas.microsoft.com/office/drawing/2014/main" id="{A0603A38-E99B-0602-AF81-8D88BC37010D}"/>
              </a:ext>
            </a:extLst>
          </p:cNvPr>
          <p:cNvPicPr>
            <a:picLocks noChangeAspect="1"/>
          </p:cNvPicPr>
          <p:nvPr/>
        </p:nvPicPr>
        <p:blipFill>
          <a:blip r:embed="rId3"/>
          <a:stretch>
            <a:fillRect/>
          </a:stretch>
        </p:blipFill>
        <p:spPr>
          <a:xfrm>
            <a:off x="358597" y="1125949"/>
            <a:ext cx="8339123" cy="1283113"/>
          </a:xfrm>
          <a:prstGeom prst="rect">
            <a:avLst/>
          </a:prstGeom>
        </p:spPr>
      </p:pic>
      <p:sp>
        <p:nvSpPr>
          <p:cNvPr id="3" name="Frame 2">
            <a:extLst>
              <a:ext uri="{FF2B5EF4-FFF2-40B4-BE49-F238E27FC236}">
                <a16:creationId xmlns:a16="http://schemas.microsoft.com/office/drawing/2014/main" id="{D88956A4-C53C-068E-5491-0A12551A9207}"/>
              </a:ext>
            </a:extLst>
          </p:cNvPr>
          <p:cNvSpPr/>
          <p:nvPr/>
        </p:nvSpPr>
        <p:spPr>
          <a:xfrm>
            <a:off x="6012160" y="2132856"/>
            <a:ext cx="1224136" cy="276206"/>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4" name="Frame 3">
            <a:extLst>
              <a:ext uri="{FF2B5EF4-FFF2-40B4-BE49-F238E27FC236}">
                <a16:creationId xmlns:a16="http://schemas.microsoft.com/office/drawing/2014/main" id="{3FDFCF1B-4596-9C6F-2E6F-88087AF0639A}"/>
              </a:ext>
            </a:extLst>
          </p:cNvPr>
          <p:cNvSpPr/>
          <p:nvPr/>
        </p:nvSpPr>
        <p:spPr>
          <a:xfrm>
            <a:off x="3275856" y="1412776"/>
            <a:ext cx="936104" cy="354729"/>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5" name="Picture 4">
            <a:extLst>
              <a:ext uri="{FF2B5EF4-FFF2-40B4-BE49-F238E27FC236}">
                <a16:creationId xmlns:a16="http://schemas.microsoft.com/office/drawing/2014/main" id="{D7FAFCF3-A995-B540-E462-F03C11CDD38B}"/>
              </a:ext>
            </a:extLst>
          </p:cNvPr>
          <p:cNvPicPr>
            <a:picLocks noChangeAspect="1"/>
          </p:cNvPicPr>
          <p:nvPr/>
        </p:nvPicPr>
        <p:blipFill>
          <a:blip r:embed="rId4"/>
          <a:stretch>
            <a:fillRect/>
          </a:stretch>
        </p:blipFill>
        <p:spPr>
          <a:xfrm>
            <a:off x="358596" y="2977766"/>
            <a:ext cx="8339123" cy="3230245"/>
          </a:xfrm>
          <a:prstGeom prst="rect">
            <a:avLst/>
          </a:prstGeom>
        </p:spPr>
      </p:pic>
      <p:sp>
        <p:nvSpPr>
          <p:cNvPr id="9" name="Frame 8">
            <a:extLst>
              <a:ext uri="{FF2B5EF4-FFF2-40B4-BE49-F238E27FC236}">
                <a16:creationId xmlns:a16="http://schemas.microsoft.com/office/drawing/2014/main" id="{134CC408-EB60-C473-AE6B-1794F96E1E17}"/>
              </a:ext>
            </a:extLst>
          </p:cNvPr>
          <p:cNvSpPr/>
          <p:nvPr/>
        </p:nvSpPr>
        <p:spPr>
          <a:xfrm>
            <a:off x="2843808" y="5661248"/>
            <a:ext cx="288032"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13" name="Straight Arrow Connector 12">
            <a:extLst>
              <a:ext uri="{FF2B5EF4-FFF2-40B4-BE49-F238E27FC236}">
                <a16:creationId xmlns:a16="http://schemas.microsoft.com/office/drawing/2014/main" id="{E391A372-CAA3-AA3F-775D-98F225D73CDD}"/>
              </a:ext>
            </a:extLst>
          </p:cNvPr>
          <p:cNvCxnSpPr>
            <a:cxnSpLocks/>
          </p:cNvCxnSpPr>
          <p:nvPr/>
        </p:nvCxnSpPr>
        <p:spPr>
          <a:xfrm>
            <a:off x="2483768" y="2636912"/>
            <a:ext cx="504056" cy="302433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88181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333" y="460702"/>
            <a:ext cx="8199599" cy="149887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latin typeface="+mn-lt"/>
              </a:rPr>
              <a:t>You will be guided to the RFP automatically </a:t>
            </a:r>
            <a:endParaRPr lang="de-DE" sz="1400" dirty="0">
              <a:latin typeface="+mn-lt"/>
            </a:endParaRPr>
          </a:p>
          <a:p>
            <a:pPr marL="285750" lvl="0" indent="-285750">
              <a:buFont typeface="Arial" panose="020B0604020202020204" pitchFamily="34" charset="0"/>
              <a:buChar char="•"/>
            </a:pPr>
            <a:r>
              <a:rPr lang="en-US" sz="1400" dirty="0">
                <a:latin typeface="+mn-lt"/>
              </a:rPr>
              <a:t>Click on “Set name” to change the name of you RFP</a:t>
            </a:r>
            <a:endParaRPr lang="de-DE" sz="1400" dirty="0">
              <a:latin typeface="+mn-lt"/>
            </a:endParaRPr>
          </a:p>
          <a:p>
            <a:pPr marL="285750" indent="-285750">
              <a:buFont typeface="Arial" panose="020B0604020202020204" pitchFamily="34" charset="0"/>
              <a:buChar char="•"/>
            </a:pPr>
            <a:r>
              <a:rPr lang="en-US" sz="1400" dirty="0">
                <a:latin typeface="+mn-lt"/>
              </a:rPr>
              <a:t>Click on “Previewer”  to check the content of you RFP</a:t>
            </a:r>
            <a:endParaRPr lang="de-DE" sz="1400" dirty="0">
              <a:latin typeface="+mn-lt"/>
            </a:endParaRPr>
          </a:p>
          <a:p>
            <a:pPr marL="285750" lvl="0" indent="-285750">
              <a:buFont typeface="Arial" panose="020B0604020202020204" pitchFamily="34" charset="0"/>
              <a:buChar char="•"/>
            </a:pPr>
            <a:r>
              <a:rPr lang="en-US" sz="1400" dirty="0">
                <a:latin typeface="+mn-lt"/>
              </a:rPr>
              <a:t>Click on “Publish” to open the RFP for your suppliers </a:t>
            </a:r>
            <a:endParaRPr lang="de-DE" sz="1400" dirty="0">
              <a:latin typeface="+mn-lt"/>
            </a:endParaRPr>
          </a:p>
          <a:p>
            <a:pPr marL="285750" indent="-285750">
              <a:buFont typeface="Arial" panose="020B0604020202020204" pitchFamily="34" charset="0"/>
              <a:buChar char="•"/>
            </a:pPr>
            <a:r>
              <a:rPr lang="en-US" sz="1400" dirty="0">
                <a:latin typeface="+mn-lt"/>
              </a:rPr>
              <a:t>Attention: Before “Publish” - You can modify all lines in your RFP if you want / need.</a:t>
            </a:r>
            <a:endParaRPr lang="de-DE"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23" y="5301208"/>
            <a:ext cx="8287907" cy="1432031"/>
          </a:xfrm>
          <a:prstGeom prst="rect">
            <a:avLst/>
          </a:prstGeom>
        </p:spPr>
      </p:pic>
      <p:sp>
        <p:nvSpPr>
          <p:cNvPr id="7" name="TextBox 6"/>
          <p:cNvSpPr txBox="1"/>
          <p:nvPr/>
        </p:nvSpPr>
        <p:spPr>
          <a:xfrm>
            <a:off x="413043" y="4522572"/>
            <a:ext cx="8623453" cy="10248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defTabSz="1284545" fontAlgn="auto" hangingPunct="0">
              <a:lnSpc>
                <a:spcPct val="140000"/>
              </a:lnSpc>
              <a:spcBef>
                <a:spcPts val="0"/>
              </a:spcBef>
              <a:spcAft>
                <a:spcPts val="0"/>
              </a:spcAft>
              <a:buFont typeface="Arial" panose="020B0604020202020204" pitchFamily="34" charset="0"/>
              <a:buChar char="•"/>
            </a:pPr>
            <a:r>
              <a:rPr lang="en-US" sz="1400" dirty="0">
                <a:latin typeface="+mn-lt"/>
              </a:rPr>
              <a:t>To adapt (change/add/delete) the columns in the “grid editor” click icon and then push icon “Edit line items” </a:t>
            </a:r>
            <a:endParaRPr lang="de-DE"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3" name="Picture 2">
            <a:extLst>
              <a:ext uri="{FF2B5EF4-FFF2-40B4-BE49-F238E27FC236}">
                <a16:creationId xmlns:a16="http://schemas.microsoft.com/office/drawing/2014/main" id="{12821A81-3DDF-0F8B-3D6E-4BEFDC0AD266}"/>
              </a:ext>
            </a:extLst>
          </p:cNvPr>
          <p:cNvPicPr>
            <a:picLocks noChangeAspect="1"/>
          </p:cNvPicPr>
          <p:nvPr/>
        </p:nvPicPr>
        <p:blipFill>
          <a:blip r:embed="rId4"/>
          <a:stretch>
            <a:fillRect/>
          </a:stretch>
        </p:blipFill>
        <p:spPr>
          <a:xfrm>
            <a:off x="413043" y="1596307"/>
            <a:ext cx="8238120" cy="2926265"/>
          </a:xfrm>
          <a:prstGeom prst="rect">
            <a:avLst/>
          </a:prstGeom>
        </p:spPr>
      </p:pic>
    </p:spTree>
    <p:extLst>
      <p:ext uri="{BB962C8B-B14F-4D97-AF65-F5344CB8AC3E}">
        <p14:creationId xmlns:p14="http://schemas.microsoft.com/office/powerpoint/2010/main" val="273422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548" y="404664"/>
            <a:ext cx="8712968" cy="290848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a:buFont typeface="Arial" panose="020B0604020202020204" pitchFamily="34" charset="0"/>
              <a:buChar char="•"/>
            </a:pPr>
            <a:r>
              <a:rPr lang="en-US" sz="1400" dirty="0">
                <a:latin typeface="+mn-lt"/>
              </a:rPr>
              <a:t>You can also create an RFP without using the functionality “Transfer to RFP”.</a:t>
            </a:r>
          </a:p>
          <a:p>
            <a:pPr marL="285750" indent="-285750">
              <a:buFont typeface="Arial" panose="020B0604020202020204" pitchFamily="34" charset="0"/>
              <a:buChar char="•"/>
            </a:pPr>
            <a:r>
              <a:rPr lang="en-US" sz="1400" dirty="0">
                <a:latin typeface="+mn-lt"/>
              </a:rPr>
              <a:t>After RFP is published the following actions are possible :</a:t>
            </a:r>
          </a:p>
          <a:p>
            <a:pPr marL="742832" lvl="1" indent="-285750">
              <a:buFont typeface="Wingdings" panose="05000000000000000000" pitchFamily="2" charset="2"/>
              <a:buChar char="ü"/>
            </a:pPr>
            <a:r>
              <a:rPr lang="en-US" sz="1400" dirty="0">
                <a:latin typeface="+mn-lt"/>
              </a:rPr>
              <a:t>You can close or extend your RFP to open access to supplier again when the deadline is reached.</a:t>
            </a:r>
          </a:p>
          <a:p>
            <a:pPr marL="742832" lvl="1" indent="-285750">
              <a:buFont typeface="Wingdings" panose="05000000000000000000" pitchFamily="2" charset="2"/>
              <a:buChar char="ü"/>
            </a:pPr>
            <a:r>
              <a:rPr lang="en-US" sz="1400" dirty="0">
                <a:latin typeface="+mn-lt"/>
              </a:rPr>
              <a:t>Track &amp; Trace project progress.</a:t>
            </a:r>
          </a:p>
          <a:p>
            <a:pPr marL="742832" lvl="1" indent="-285750">
              <a:buFont typeface="Wingdings" panose="05000000000000000000" pitchFamily="2" charset="2"/>
              <a:buChar char="ü"/>
            </a:pPr>
            <a:r>
              <a:rPr lang="en-US" sz="1400" dirty="0">
                <a:latin typeface="+mn-lt"/>
              </a:rPr>
              <a:t>You can add supplier &amp; project teams.</a:t>
            </a:r>
          </a:p>
          <a:p>
            <a:pPr marL="742832" lvl="1" indent="-285750">
              <a:buFont typeface="Wingdings" panose="05000000000000000000" pitchFamily="2" charset="2"/>
              <a:buChar char="ü"/>
            </a:pPr>
            <a:r>
              <a:rPr lang="en-US" sz="1400" dirty="0">
                <a:latin typeface="+mn-lt"/>
              </a:rPr>
              <a:t>Send instant messages to buyer team and supplier circle in ‘Emails and Reminder’.</a:t>
            </a:r>
          </a:p>
          <a:p>
            <a:pPr marL="742832" lvl="1" indent="-285750">
              <a:buFont typeface="Wingdings" panose="05000000000000000000" pitchFamily="2" charset="2"/>
              <a:buChar char="ü"/>
            </a:pPr>
            <a:r>
              <a:rPr lang="en-US" sz="1400" dirty="0">
                <a:latin typeface="+mn-lt"/>
              </a:rPr>
              <a:t>Analyze supplier answer via ‘View answer’.</a:t>
            </a:r>
          </a:p>
          <a:p>
            <a:pPr marL="742832" lvl="1" indent="-285750">
              <a:buFont typeface="Wingdings" panose="05000000000000000000" pitchFamily="2" charset="2"/>
              <a:buChar char="ü"/>
            </a:pPr>
            <a:r>
              <a:rPr lang="en-US" sz="1400" dirty="0">
                <a:latin typeface="+mn-lt"/>
              </a:rPr>
              <a:t>Preview(Choose the role to see the grid either as a lead, supplier or starting bids).</a:t>
            </a:r>
          </a:p>
          <a:p>
            <a:pPr marL="742832" lvl="1" indent="-285750">
              <a:buFont typeface="Wingdings" panose="05000000000000000000" pitchFamily="2" charset="2"/>
              <a:buChar char="ü"/>
            </a:pPr>
            <a:r>
              <a:rPr lang="en-US" sz="1400" dirty="0">
                <a:latin typeface="+mn-lt"/>
              </a:rPr>
              <a:t>View answer (answers from all supplier are displayed).</a:t>
            </a:r>
          </a:p>
          <a:p>
            <a:pPr marL="742832" lvl="1" indent="-285750">
              <a:buFont typeface="Wingdings" panose="05000000000000000000" pitchFamily="2" charset="2"/>
              <a:buChar char="ü"/>
            </a:pPr>
            <a:r>
              <a:rPr lang="en-US" sz="1400" dirty="0">
                <a:latin typeface="+mn-lt"/>
              </a:rPr>
              <a:t>Phase report.</a:t>
            </a:r>
          </a:p>
          <a:p>
            <a:pPr marL="742832" lvl="1" indent="-285750">
              <a:buFont typeface="Wingdings" panose="05000000000000000000" pitchFamily="2" charset="2"/>
              <a:buChar char="ü"/>
            </a:pPr>
            <a:r>
              <a:rPr lang="en-US" sz="1400" dirty="0">
                <a:latin typeface="+mn-lt"/>
              </a:rPr>
              <a:t>Audit trail.</a:t>
            </a:r>
            <a:endParaRPr lang="de-DE" sz="1400" dirty="0">
              <a:latin typeface="+mn-lt"/>
            </a:endParaRPr>
          </a:p>
          <a:p>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2" y="5013176"/>
            <a:ext cx="8856984" cy="1254393"/>
          </a:xfrm>
          <a:prstGeom prst="rect">
            <a:avLst/>
          </a:prstGeom>
        </p:spPr>
      </p:pic>
      <p:cxnSp>
        <p:nvCxnSpPr>
          <p:cNvPr id="33" name="Straight Arrow Connector 32"/>
          <p:cNvCxnSpPr/>
          <p:nvPr/>
        </p:nvCxnSpPr>
        <p:spPr>
          <a:xfrm>
            <a:off x="1446726" y="4653136"/>
            <a:ext cx="0" cy="1224136"/>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37" name="Rectangle 36"/>
          <p:cNvSpPr/>
          <p:nvPr/>
        </p:nvSpPr>
        <p:spPr>
          <a:xfrm>
            <a:off x="1068684" y="4292908"/>
            <a:ext cx="911028" cy="360228"/>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lang="de-DE" sz="1100" b="1" dirty="0">
                <a:solidFill>
                  <a:schemeClr val="tx2"/>
                </a:solidFill>
                <a:ea typeface="Gotham"/>
                <a:cs typeface="Gotham"/>
                <a:sym typeface="Gotham"/>
              </a:rPr>
              <a:t>View Report</a:t>
            </a:r>
            <a:endParaRPr kumimoji="0" lang="de-DE" sz="1100" b="1" i="0" u="none" strike="noStrike" cap="none" spc="0" normalizeH="0" baseline="0" dirty="0">
              <a:ln>
                <a:noFill/>
              </a:ln>
              <a:solidFill>
                <a:schemeClr val="tx2"/>
              </a:solidFill>
              <a:effectLst/>
              <a:uFillTx/>
              <a:ea typeface="Gotham"/>
              <a:cs typeface="Gotham"/>
              <a:sym typeface="Gotham"/>
            </a:endParaRPr>
          </a:p>
        </p:txBody>
      </p:sp>
      <p:cxnSp>
        <p:nvCxnSpPr>
          <p:cNvPr id="42" name="Straight Arrow Connector 41"/>
          <p:cNvCxnSpPr/>
          <p:nvPr/>
        </p:nvCxnSpPr>
        <p:spPr>
          <a:xfrm flipH="1">
            <a:off x="1979712" y="4077072"/>
            <a:ext cx="216024" cy="1800200"/>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44" name="Rectangle 43"/>
          <p:cNvSpPr/>
          <p:nvPr/>
        </p:nvSpPr>
        <p:spPr>
          <a:xfrm>
            <a:off x="1835696" y="3716844"/>
            <a:ext cx="576064" cy="360228"/>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100" b="1" i="0" u="none" strike="noStrike" cap="none" spc="0" normalizeH="0" baseline="0" dirty="0" err="1">
                <a:ln>
                  <a:noFill/>
                </a:ln>
                <a:solidFill>
                  <a:schemeClr val="tx2"/>
                </a:solidFill>
                <a:effectLst/>
                <a:uFillTx/>
                <a:ea typeface="Gotham"/>
                <a:cs typeface="Gotham"/>
                <a:sym typeface="Gotham"/>
              </a:rPr>
              <a:t>Extend</a:t>
            </a:r>
            <a:endParaRPr kumimoji="0" lang="de-DE" sz="1100" b="1" i="0" u="none" strike="noStrike" cap="none" spc="0" normalizeH="0" baseline="0" dirty="0">
              <a:ln>
                <a:noFill/>
              </a:ln>
              <a:solidFill>
                <a:schemeClr val="tx2"/>
              </a:solidFill>
              <a:effectLst/>
              <a:uFillTx/>
              <a:ea typeface="Gotham"/>
              <a:cs typeface="Gotham"/>
              <a:sym typeface="Gotham"/>
            </a:endParaRPr>
          </a:p>
        </p:txBody>
      </p:sp>
      <p:sp>
        <p:nvSpPr>
          <p:cNvPr id="45" name="Rectangle 44"/>
          <p:cNvSpPr/>
          <p:nvPr/>
        </p:nvSpPr>
        <p:spPr>
          <a:xfrm>
            <a:off x="190018" y="6269386"/>
            <a:ext cx="576064" cy="384850"/>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200" b="1" i="0" u="none" strike="noStrike" cap="none" spc="0" normalizeH="0" baseline="0" dirty="0">
                <a:ln>
                  <a:noFill/>
                </a:ln>
                <a:solidFill>
                  <a:schemeClr val="tx2"/>
                </a:solidFill>
                <a:effectLst/>
                <a:uFillTx/>
                <a:ea typeface="Gotham"/>
                <a:cs typeface="Gotham"/>
                <a:sym typeface="Gotham"/>
              </a:rPr>
              <a:t>OPEN</a:t>
            </a:r>
          </a:p>
        </p:txBody>
      </p:sp>
      <p:cxnSp>
        <p:nvCxnSpPr>
          <p:cNvPr id="46" name="Straight Arrow Connector 45"/>
          <p:cNvCxnSpPr>
            <a:stCxn id="45" idx="3"/>
          </p:cNvCxnSpPr>
          <p:nvPr/>
        </p:nvCxnSpPr>
        <p:spPr>
          <a:xfrm flipV="1">
            <a:off x="766082" y="5967433"/>
            <a:ext cx="350019" cy="494378"/>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49" name="Rectangle 48"/>
          <p:cNvSpPr/>
          <p:nvPr/>
        </p:nvSpPr>
        <p:spPr>
          <a:xfrm>
            <a:off x="2087724" y="6296096"/>
            <a:ext cx="576064" cy="384850"/>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200" b="1" i="0" u="none" strike="noStrike" cap="none" spc="0" normalizeH="0" baseline="0" dirty="0">
                <a:ln>
                  <a:noFill/>
                </a:ln>
                <a:solidFill>
                  <a:schemeClr val="tx2"/>
                </a:solidFill>
                <a:effectLst/>
                <a:uFillTx/>
                <a:ea typeface="Gotham"/>
                <a:cs typeface="Gotham"/>
                <a:sym typeface="Gotham"/>
              </a:rPr>
              <a:t>Close</a:t>
            </a:r>
          </a:p>
        </p:txBody>
      </p:sp>
      <p:cxnSp>
        <p:nvCxnSpPr>
          <p:cNvPr id="50" name="Straight Arrow Connector 49"/>
          <p:cNvCxnSpPr/>
          <p:nvPr/>
        </p:nvCxnSpPr>
        <p:spPr>
          <a:xfrm flipV="1">
            <a:off x="2411760" y="5967433"/>
            <a:ext cx="0" cy="300136"/>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3" name="Rectangle 52"/>
          <p:cNvSpPr/>
          <p:nvPr/>
        </p:nvSpPr>
        <p:spPr>
          <a:xfrm>
            <a:off x="3491879" y="4030911"/>
            <a:ext cx="1223651" cy="384850"/>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200" b="1" i="0" u="none" strike="noStrike" cap="none" spc="0" normalizeH="0" baseline="0" dirty="0">
                <a:ln>
                  <a:noFill/>
                </a:ln>
                <a:solidFill>
                  <a:schemeClr val="tx2"/>
                </a:solidFill>
                <a:effectLst/>
                <a:uFillTx/>
                <a:ea typeface="Gotham"/>
                <a:cs typeface="Gotham"/>
                <a:sym typeface="Gotham"/>
              </a:rPr>
              <a:t>View </a:t>
            </a:r>
            <a:r>
              <a:rPr kumimoji="0" lang="de-DE" sz="1200" b="1" i="0" u="none" strike="noStrike" cap="none" spc="0" normalizeH="0" baseline="0" dirty="0" err="1">
                <a:ln>
                  <a:noFill/>
                </a:ln>
                <a:solidFill>
                  <a:schemeClr val="tx2"/>
                </a:solidFill>
                <a:effectLst/>
                <a:uFillTx/>
                <a:ea typeface="Gotham"/>
                <a:cs typeface="Gotham"/>
                <a:sym typeface="Gotham"/>
              </a:rPr>
              <a:t>Answers</a:t>
            </a:r>
            <a:endParaRPr kumimoji="0" lang="de-DE" sz="1200" b="1" i="0" u="none" strike="noStrike" cap="none" spc="0" normalizeH="0" baseline="0" dirty="0">
              <a:ln>
                <a:noFill/>
              </a:ln>
              <a:solidFill>
                <a:schemeClr val="tx2"/>
              </a:solidFill>
              <a:effectLst/>
              <a:uFillTx/>
              <a:ea typeface="Gotham"/>
              <a:cs typeface="Gotham"/>
              <a:sym typeface="Gotham"/>
            </a:endParaRPr>
          </a:p>
        </p:txBody>
      </p:sp>
      <p:cxnSp>
        <p:nvCxnSpPr>
          <p:cNvPr id="54" name="Straight Arrow Connector 53"/>
          <p:cNvCxnSpPr>
            <a:cxnSpLocks/>
            <a:stCxn id="53" idx="1"/>
          </p:cNvCxnSpPr>
          <p:nvPr/>
        </p:nvCxnSpPr>
        <p:spPr>
          <a:xfrm flipH="1">
            <a:off x="2663788" y="4223336"/>
            <a:ext cx="828091" cy="1689940"/>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59" name="Rectangle 58"/>
          <p:cNvSpPr/>
          <p:nvPr/>
        </p:nvSpPr>
        <p:spPr>
          <a:xfrm>
            <a:off x="3923928" y="6291439"/>
            <a:ext cx="936104" cy="384850"/>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200" b="1" i="0" u="none" strike="noStrike" cap="none" spc="0" normalizeH="0" baseline="0" dirty="0" err="1">
                <a:ln>
                  <a:noFill/>
                </a:ln>
                <a:solidFill>
                  <a:schemeClr val="tx2"/>
                </a:solidFill>
                <a:effectLst/>
                <a:uFillTx/>
                <a:ea typeface="Gotham"/>
                <a:cs typeface="Gotham"/>
                <a:sym typeface="Gotham"/>
              </a:rPr>
              <a:t>Documents</a:t>
            </a:r>
            <a:endParaRPr kumimoji="0" lang="de-DE" sz="1200" b="1" i="0" u="none" strike="noStrike" cap="none" spc="0" normalizeH="0" baseline="0" dirty="0">
              <a:ln>
                <a:noFill/>
              </a:ln>
              <a:solidFill>
                <a:schemeClr val="tx2"/>
              </a:solidFill>
              <a:effectLst/>
              <a:uFillTx/>
              <a:ea typeface="Gotham"/>
              <a:cs typeface="Gotham"/>
              <a:sym typeface="Gotham"/>
            </a:endParaRPr>
          </a:p>
        </p:txBody>
      </p:sp>
      <p:cxnSp>
        <p:nvCxnSpPr>
          <p:cNvPr id="60" name="Straight Arrow Connector 59"/>
          <p:cNvCxnSpPr>
            <a:stCxn id="59" idx="1"/>
          </p:cNvCxnSpPr>
          <p:nvPr/>
        </p:nvCxnSpPr>
        <p:spPr>
          <a:xfrm flipH="1" flipV="1">
            <a:off x="2915816" y="5967435"/>
            <a:ext cx="1008112" cy="516429"/>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65" name="Rectangle 64"/>
          <p:cNvSpPr/>
          <p:nvPr/>
        </p:nvSpPr>
        <p:spPr>
          <a:xfrm>
            <a:off x="5364088" y="4183311"/>
            <a:ext cx="720080" cy="384850"/>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200" b="1" i="0" u="none" strike="noStrike" cap="none" spc="0" normalizeH="0" baseline="0" dirty="0">
                <a:ln>
                  <a:noFill/>
                </a:ln>
                <a:solidFill>
                  <a:schemeClr val="tx2"/>
                </a:solidFill>
                <a:effectLst/>
                <a:uFillTx/>
                <a:ea typeface="Gotham"/>
                <a:cs typeface="Gotham"/>
                <a:sym typeface="Gotham"/>
              </a:rPr>
              <a:t>Preview</a:t>
            </a:r>
          </a:p>
        </p:txBody>
      </p:sp>
      <p:cxnSp>
        <p:nvCxnSpPr>
          <p:cNvPr id="66" name="Straight Arrow Connector 65"/>
          <p:cNvCxnSpPr/>
          <p:nvPr/>
        </p:nvCxnSpPr>
        <p:spPr>
          <a:xfrm flipH="1">
            <a:off x="3419872" y="4568161"/>
            <a:ext cx="2016224" cy="1399274"/>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2" name="Rectangle 1"/>
          <p:cNvSpPr/>
          <p:nvPr/>
        </p:nvSpPr>
        <p:spPr>
          <a:xfrm>
            <a:off x="154132" y="3584414"/>
            <a:ext cx="8856984" cy="3096532"/>
          </a:xfrm>
          <a:prstGeom prst="rect">
            <a:avLst/>
          </a:prstGeom>
          <a:noFill/>
          <a:ln w="254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de-DE"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35911550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ChangeArrowheads="1"/>
          </p:cNvSpPr>
          <p:nvPr>
            <p:ph type="title"/>
          </p:nvPr>
        </p:nvSpPr>
        <p:spPr>
          <a:xfrm>
            <a:off x="395536" y="260648"/>
            <a:ext cx="8064896" cy="936104"/>
          </a:xfrm>
        </p:spPr>
        <p:txBody>
          <a:bodyPr/>
          <a:lstStyle/>
          <a:p>
            <a:r>
              <a:rPr lang="en-US" altLang="en-US" sz="2000" dirty="0"/>
              <a:t>9.How to create RFP Grid from scratch? (Optional)</a:t>
            </a:r>
            <a:br>
              <a:rPr lang="en-US" altLang="en-US" sz="2000" dirty="0"/>
            </a:br>
            <a:br>
              <a:rPr lang="en-US" altLang="en-US" sz="2000" dirty="0"/>
            </a:br>
            <a:endParaRPr lang="en-US" altLang="en-US" sz="2000" dirty="0"/>
          </a:p>
        </p:txBody>
      </p:sp>
      <p:sp>
        <p:nvSpPr>
          <p:cNvPr id="3" name="TextBox 2"/>
          <p:cNvSpPr txBox="1"/>
          <p:nvPr/>
        </p:nvSpPr>
        <p:spPr>
          <a:xfrm>
            <a:off x="402053" y="692696"/>
            <a:ext cx="8280920" cy="628172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lang="de-DE" sz="1600" spc="15" dirty="0">
                <a:sym typeface="Verdana"/>
              </a:rPr>
              <a:t>Click on RFP/New </a:t>
            </a:r>
            <a:r>
              <a:rPr lang="de-DE" sz="1600" spc="15" dirty="0" err="1">
                <a:sym typeface="Verdana"/>
              </a:rPr>
              <a:t>grid</a:t>
            </a:r>
            <a:r>
              <a:rPr lang="de-DE" sz="1600" spc="15" dirty="0">
                <a:sym typeface="Verdana"/>
              </a:rPr>
              <a:t> to </a:t>
            </a:r>
            <a:r>
              <a:rPr lang="de-DE" sz="1600" spc="15" dirty="0" err="1">
                <a:sym typeface="Verdana"/>
              </a:rPr>
              <a:t>create</a:t>
            </a:r>
            <a:r>
              <a:rPr lang="de-DE" sz="1600" spc="15" dirty="0">
                <a:sym typeface="Verdana"/>
              </a:rPr>
              <a:t> </a:t>
            </a:r>
            <a:r>
              <a:rPr lang="de-DE" sz="1600" spc="15" dirty="0" err="1">
                <a:sym typeface="Verdana"/>
              </a:rPr>
              <a:t>your</a:t>
            </a:r>
            <a:r>
              <a:rPr lang="de-DE" sz="1600" spc="15" dirty="0">
                <a:sym typeface="Verdana"/>
              </a:rPr>
              <a:t> </a:t>
            </a:r>
            <a:r>
              <a:rPr lang="de-DE" sz="1600" spc="15" dirty="0" err="1">
                <a:sym typeface="Verdana"/>
              </a:rPr>
              <a:t>request</a:t>
            </a:r>
            <a:r>
              <a:rPr lang="de-DE" sz="1600" spc="15" dirty="0">
                <a:sym typeface="Verdana"/>
              </a:rPr>
              <a:t> </a:t>
            </a:r>
            <a:r>
              <a:rPr lang="de-DE" sz="1600" spc="15" dirty="0" err="1">
                <a:sym typeface="Verdana"/>
              </a:rPr>
              <a:t>for</a:t>
            </a:r>
            <a:r>
              <a:rPr lang="de-DE" sz="1600" spc="15" dirty="0">
                <a:sym typeface="Verdana"/>
              </a:rPr>
              <a:t> </a:t>
            </a:r>
            <a:r>
              <a:rPr lang="de-DE" sz="1600" spc="15" dirty="0" err="1">
                <a:sym typeface="Verdana"/>
              </a:rPr>
              <a:t>Proposal</a:t>
            </a:r>
            <a:r>
              <a:rPr lang="de-DE" sz="1600" spc="15" dirty="0">
                <a:sym typeface="Verdana"/>
              </a:rPr>
              <a:t>/Quotation.</a:t>
            </a:r>
          </a:p>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kumimoji="0" lang="de-DE" sz="1600" i="0" u="none" strike="noStrike" cap="none" spc="15" normalizeH="0" baseline="0" dirty="0">
                <a:ln>
                  <a:noFill/>
                </a:ln>
                <a:effectLst/>
                <a:uFillTx/>
                <a:sym typeface="Verdana"/>
              </a:rPr>
              <a:t>Select “</a:t>
            </a:r>
            <a:r>
              <a:rPr lang="de-DE" sz="1600" spc="15" dirty="0">
                <a:sym typeface="Verdana"/>
              </a:rPr>
              <a:t>E</a:t>
            </a:r>
            <a:r>
              <a:rPr kumimoji="0" lang="de-DE" sz="1600" i="0" u="none" strike="noStrike" cap="none" spc="15" normalizeH="0" baseline="0" dirty="0">
                <a:ln>
                  <a:noFill/>
                </a:ln>
                <a:effectLst/>
                <a:uFillTx/>
                <a:sym typeface="Verdana"/>
              </a:rPr>
              <a:t>mpty</a:t>
            </a:r>
            <a:r>
              <a:rPr kumimoji="0" lang="de-DE" sz="1600" i="0" u="none" strike="noStrike" cap="none" spc="15" normalizeH="0" dirty="0">
                <a:ln>
                  <a:noFill/>
                </a:ln>
                <a:effectLst/>
                <a:uFillTx/>
                <a:sym typeface="Verdana"/>
              </a:rPr>
              <a:t> </a:t>
            </a:r>
            <a:r>
              <a:rPr lang="de-DE" sz="1600" spc="15" dirty="0" err="1">
                <a:sym typeface="Verdana"/>
              </a:rPr>
              <a:t>G</a:t>
            </a:r>
            <a:r>
              <a:rPr kumimoji="0" lang="de-DE" sz="1600" i="0" u="none" strike="noStrike" cap="none" spc="15" normalizeH="0" dirty="0" err="1">
                <a:ln>
                  <a:noFill/>
                </a:ln>
                <a:effectLst/>
                <a:uFillTx/>
                <a:sym typeface="Verdana"/>
              </a:rPr>
              <a:t>rid</a:t>
            </a:r>
            <a:r>
              <a:rPr lang="de-DE" sz="1600" spc="15" dirty="0">
                <a:sym typeface="Verdana"/>
              </a:rPr>
              <a:t>“</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or</a:t>
            </a:r>
            <a:r>
              <a:rPr kumimoji="0" lang="de-DE" sz="1600" i="0" u="none" strike="noStrike" cap="none" spc="15" normalizeH="0" dirty="0">
                <a:ln>
                  <a:noFill/>
                </a:ln>
                <a:effectLst/>
                <a:uFillTx/>
                <a:sym typeface="Verdana"/>
              </a:rPr>
              <a:t> Simple RFP </a:t>
            </a:r>
            <a:r>
              <a:rPr kumimoji="0" lang="de-DE" sz="1600" i="0" u="none" strike="noStrike" cap="none" spc="15" normalizeH="0" dirty="0" err="1">
                <a:ln>
                  <a:noFill/>
                </a:ln>
                <a:effectLst/>
                <a:uFillTx/>
                <a:sym typeface="Verdana"/>
              </a:rPr>
              <a:t>grid</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from</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the</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Commodity</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grid</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template</a:t>
            </a:r>
            <a:r>
              <a:rPr kumimoji="0" lang="de-DE" sz="1600" i="0" u="none" strike="noStrike" cap="none" spc="15" normalizeH="0" dirty="0">
                <a:ln>
                  <a:noFill/>
                </a:ln>
                <a:effectLst/>
                <a:uFillTx/>
                <a:sym typeface="Verdana"/>
              </a:rPr>
              <a:t> to </a:t>
            </a:r>
            <a:r>
              <a:rPr kumimoji="0" lang="de-DE" sz="1600" i="0" u="none" strike="noStrike" cap="none" spc="15" normalizeH="0" dirty="0" err="1">
                <a:ln>
                  <a:noFill/>
                </a:ln>
                <a:effectLst/>
                <a:uFillTx/>
                <a:sym typeface="Verdana"/>
              </a:rPr>
              <a:t>create</a:t>
            </a:r>
            <a:r>
              <a:rPr kumimoji="0" lang="de-DE" sz="1600" i="0" u="none" strike="noStrike" cap="none" spc="15" normalizeH="0" dirty="0">
                <a:ln>
                  <a:noFill/>
                </a:ln>
                <a:effectLst/>
                <a:uFillTx/>
                <a:sym typeface="Verdana"/>
              </a:rPr>
              <a:t> a </a:t>
            </a:r>
            <a:r>
              <a:rPr kumimoji="0" lang="de-DE" sz="1600" i="0" u="none" strike="noStrike" cap="none" spc="15" normalizeH="0" dirty="0" err="1">
                <a:ln>
                  <a:noFill/>
                </a:ln>
                <a:effectLst/>
                <a:uFillTx/>
                <a:sym typeface="Verdana"/>
              </a:rPr>
              <a:t>grid</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where</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suppliers</a:t>
            </a:r>
            <a:r>
              <a:rPr kumimoji="0" lang="de-DE" sz="1600" i="0" u="none" strike="noStrike" cap="none" spc="15" normalizeH="0" dirty="0">
                <a:ln>
                  <a:noFill/>
                </a:ln>
                <a:effectLst/>
                <a:uFillTx/>
                <a:sym typeface="Verdana"/>
              </a:rPr>
              <a:t> will </a:t>
            </a:r>
            <a:r>
              <a:rPr kumimoji="0" lang="de-DE" sz="1600" i="0" u="none" strike="noStrike" cap="none" spc="15" normalizeH="0" dirty="0" err="1">
                <a:ln>
                  <a:noFill/>
                </a:ln>
                <a:effectLst/>
                <a:uFillTx/>
                <a:sym typeface="Verdana"/>
              </a:rPr>
              <a:t>enter</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their</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prices</a:t>
            </a:r>
            <a:r>
              <a:rPr kumimoji="0" lang="de-DE" sz="1600" i="0" u="none" strike="noStrike" cap="none" spc="15" normalizeH="0" dirty="0">
                <a:ln>
                  <a:noFill/>
                </a:ln>
                <a:effectLst/>
                <a:uFillTx/>
                <a:sym typeface="Verdana"/>
              </a:rPr>
              <a:t>.</a:t>
            </a:r>
          </a:p>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lang="de-DE" sz="1600" spc="15" baseline="0" dirty="0" err="1">
                <a:sym typeface="Verdana"/>
              </a:rPr>
              <a:t>Then</a:t>
            </a:r>
            <a:r>
              <a:rPr lang="de-DE" sz="1600" spc="15" baseline="0" dirty="0">
                <a:sym typeface="Verdana"/>
              </a:rPr>
              <a:t> Click `</a:t>
            </a:r>
            <a:r>
              <a:rPr lang="de-DE" sz="1600" spc="15" baseline="0" dirty="0" err="1">
                <a:sym typeface="Verdana"/>
              </a:rPr>
              <a:t>Apply</a:t>
            </a:r>
            <a:r>
              <a:rPr lang="de-DE" sz="1600" spc="15" baseline="0" dirty="0">
                <a:sym typeface="Verdana"/>
              </a:rPr>
              <a:t>´- </a:t>
            </a:r>
            <a:r>
              <a:rPr lang="de-DE" sz="1600" spc="15" baseline="0" dirty="0" err="1">
                <a:sym typeface="Verdana"/>
              </a:rPr>
              <a:t>you</a:t>
            </a:r>
            <a:r>
              <a:rPr lang="de-DE" sz="1600" spc="15" baseline="0" dirty="0">
                <a:sym typeface="Verdana"/>
              </a:rPr>
              <a:t> </a:t>
            </a:r>
            <a:r>
              <a:rPr lang="de-DE" sz="1600" spc="15" baseline="0" dirty="0" err="1">
                <a:sym typeface="Verdana"/>
              </a:rPr>
              <a:t>can</a:t>
            </a:r>
            <a:r>
              <a:rPr lang="de-DE" sz="1600" spc="15" baseline="0" dirty="0">
                <a:sym typeface="Verdana"/>
              </a:rPr>
              <a:t> </a:t>
            </a:r>
            <a:r>
              <a:rPr lang="de-DE" sz="1600" spc="15" baseline="0" dirty="0" err="1">
                <a:sym typeface="Verdana"/>
              </a:rPr>
              <a:t>even</a:t>
            </a:r>
            <a:r>
              <a:rPr lang="de-DE" sz="1600" spc="15" baseline="0" dirty="0">
                <a:sym typeface="Verdana"/>
              </a:rPr>
              <a:t> </a:t>
            </a:r>
            <a:r>
              <a:rPr lang="de-DE" sz="1600" spc="15" baseline="0" dirty="0" err="1">
                <a:sym typeface="Verdana"/>
              </a:rPr>
              <a:t>name</a:t>
            </a:r>
            <a:r>
              <a:rPr lang="de-DE" sz="1600" spc="15" baseline="0" dirty="0">
                <a:sym typeface="Verdana"/>
              </a:rPr>
              <a:t> </a:t>
            </a:r>
            <a:r>
              <a:rPr lang="de-DE" sz="1600" spc="15" baseline="0" dirty="0" err="1">
                <a:sym typeface="Verdana"/>
              </a:rPr>
              <a:t>the</a:t>
            </a:r>
            <a:r>
              <a:rPr lang="de-DE" sz="1600" spc="15" baseline="0" dirty="0">
                <a:sym typeface="Verdana"/>
              </a:rPr>
              <a:t> </a:t>
            </a:r>
            <a:r>
              <a:rPr lang="de-DE" sz="1600" spc="15" baseline="0" dirty="0" err="1">
                <a:sym typeface="Verdana"/>
              </a:rPr>
              <a:t>grid</a:t>
            </a:r>
            <a:r>
              <a:rPr lang="de-DE" sz="1600" spc="15" baseline="0" dirty="0">
                <a:sym typeface="Verdana"/>
              </a:rPr>
              <a:t>.</a:t>
            </a:r>
          </a:p>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kumimoji="0" lang="de-DE" sz="1600" i="0" u="none" strike="noStrike" cap="none" spc="15" normalizeH="0" dirty="0" err="1">
                <a:ln>
                  <a:noFill/>
                </a:ln>
                <a:effectLst/>
                <a:uFillTx/>
                <a:sym typeface="Verdana"/>
              </a:rPr>
              <a:t>Once</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you</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have</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created</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the</a:t>
            </a:r>
            <a:r>
              <a:rPr kumimoji="0" lang="de-DE" sz="1600" i="0" u="none" strike="noStrike" cap="none" spc="15" normalizeH="0" dirty="0">
                <a:ln>
                  <a:noFill/>
                </a:ln>
                <a:effectLst/>
                <a:uFillTx/>
                <a:sym typeface="Verdana"/>
              </a:rPr>
              <a:t> RFP </a:t>
            </a:r>
            <a:r>
              <a:rPr kumimoji="0" lang="de-DE" sz="1600" i="0" u="none" strike="noStrike" cap="none" spc="15" normalizeH="0" dirty="0" err="1">
                <a:ln>
                  <a:noFill/>
                </a:ln>
                <a:effectLst/>
                <a:uFillTx/>
                <a:sym typeface="Verdana"/>
              </a:rPr>
              <a:t>Grid</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click</a:t>
            </a:r>
            <a:r>
              <a:rPr kumimoji="0" lang="de-DE" sz="1600" i="0" u="none" strike="noStrike" cap="none" spc="15" normalizeH="0" dirty="0">
                <a:ln>
                  <a:noFill/>
                </a:ln>
                <a:effectLst/>
                <a:uFillTx/>
                <a:sym typeface="Verdana"/>
              </a:rPr>
              <a:t> on `</a:t>
            </a:r>
            <a:r>
              <a:rPr kumimoji="0" lang="de-DE" sz="1600" i="0" u="none" strike="noStrike" cap="none" spc="15" normalizeH="0" dirty="0" err="1">
                <a:ln>
                  <a:noFill/>
                </a:ln>
                <a:effectLst/>
                <a:uFillTx/>
                <a:sym typeface="Verdana"/>
              </a:rPr>
              <a:t>Open´in</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order</a:t>
            </a:r>
            <a:r>
              <a:rPr kumimoji="0" lang="de-DE" sz="1600" i="0" u="none" strike="noStrike" cap="none" spc="15" normalizeH="0" dirty="0">
                <a:ln>
                  <a:noFill/>
                </a:ln>
                <a:effectLst/>
                <a:uFillTx/>
                <a:sym typeface="Verdana"/>
              </a:rPr>
              <a:t> to </a:t>
            </a:r>
            <a:r>
              <a:rPr kumimoji="0" lang="de-DE" sz="1600" i="0" u="none" strike="noStrike" cap="none" spc="15" normalizeH="0" dirty="0" err="1">
                <a:ln>
                  <a:noFill/>
                </a:ln>
                <a:effectLst/>
                <a:uFillTx/>
                <a:sym typeface="Verdana"/>
              </a:rPr>
              <a:t>create</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coloumns</a:t>
            </a:r>
            <a:r>
              <a:rPr kumimoji="0" lang="de-DE" sz="1600" i="0" u="none" strike="noStrike" cap="none" spc="15" normalizeH="0" dirty="0">
                <a:ln>
                  <a:noFill/>
                </a:ln>
                <a:effectLst/>
                <a:uFillTx/>
                <a:sym typeface="Verdana"/>
              </a:rPr>
              <a:t> and </a:t>
            </a:r>
            <a:r>
              <a:rPr kumimoji="0" lang="de-DE" sz="1600" i="0" u="none" strike="noStrike" cap="none" spc="15" normalizeH="0" dirty="0" err="1">
                <a:ln>
                  <a:noFill/>
                </a:ln>
                <a:effectLst/>
                <a:uFillTx/>
                <a:sym typeface="Verdana"/>
              </a:rPr>
              <a:t>rows</a:t>
            </a:r>
            <a:r>
              <a:rPr kumimoji="0" lang="de-DE" sz="1600" i="0" u="none" strike="noStrike" cap="none" spc="15" normalizeH="0" dirty="0">
                <a:ln>
                  <a:noFill/>
                </a:ln>
                <a:effectLst/>
                <a:uFillTx/>
                <a:sym typeface="Verdana"/>
              </a:rPr>
              <a:t> – </a:t>
            </a:r>
            <a:r>
              <a:rPr kumimoji="0" lang="de-DE" sz="1600" i="0" u="none" strike="noStrike" cap="none" spc="15" normalizeH="0" dirty="0" err="1">
                <a:ln>
                  <a:noFill/>
                </a:ln>
                <a:effectLst/>
                <a:uFillTx/>
                <a:sym typeface="Verdana"/>
              </a:rPr>
              <a:t>please</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contact</a:t>
            </a:r>
            <a:r>
              <a:rPr kumimoji="0" lang="de-DE" sz="1600" i="0" u="none" strike="noStrike" cap="none" spc="15" normalizeH="0" dirty="0">
                <a:ln>
                  <a:noFill/>
                </a:ln>
                <a:effectLst/>
                <a:uFillTx/>
                <a:sym typeface="Verdana"/>
              </a:rPr>
              <a:t> </a:t>
            </a:r>
            <a:r>
              <a:rPr kumimoji="0" lang="de-DE" sz="1600" i="0" u="none" strike="noStrike" cap="none" spc="15" normalizeH="0" dirty="0" err="1">
                <a:ln>
                  <a:noFill/>
                </a:ln>
                <a:effectLst/>
                <a:uFillTx/>
                <a:sym typeface="Verdana"/>
              </a:rPr>
              <a:t>us</a:t>
            </a:r>
            <a:r>
              <a:rPr kumimoji="0" lang="de-DE" sz="1600" i="0" u="none" strike="noStrike" cap="none" spc="15" normalizeH="0" dirty="0">
                <a:ln>
                  <a:noFill/>
                </a:ln>
                <a:effectLst/>
                <a:uFillTx/>
                <a:sym typeface="Verdana"/>
              </a:rPr>
              <a:t> in such </a:t>
            </a:r>
            <a:r>
              <a:rPr kumimoji="0" lang="de-DE" sz="1600" i="0" u="none" strike="noStrike" cap="none" spc="15" normalizeH="0" dirty="0" err="1">
                <a:ln>
                  <a:noFill/>
                </a:ln>
                <a:effectLst/>
                <a:uFillTx/>
                <a:sym typeface="Verdana"/>
              </a:rPr>
              <a:t>cases</a:t>
            </a:r>
            <a:r>
              <a:rPr kumimoji="0" lang="de-DE" sz="1600" i="0" u="none" strike="noStrike" cap="none" spc="15" normalizeH="0" dirty="0">
                <a:ln>
                  <a:noFill/>
                </a:ln>
                <a:effectLst/>
                <a:uFillTx/>
                <a:sym typeface="Verdana"/>
              </a:rPr>
              <a:t> !</a:t>
            </a: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Create </a:t>
            </a:r>
            <a:r>
              <a:rPr lang="de-DE" sz="1600" spc="15" dirty="0" err="1">
                <a:sym typeface="Verdana"/>
              </a:rPr>
              <a:t>and</a:t>
            </a:r>
            <a:r>
              <a:rPr lang="de-DE" sz="1600" spc="15" dirty="0">
                <a:sym typeface="Verdana"/>
              </a:rPr>
              <a:t> </a:t>
            </a:r>
            <a:r>
              <a:rPr lang="de-DE" sz="1600" spc="15" dirty="0" err="1">
                <a:sym typeface="Verdana"/>
              </a:rPr>
              <a:t>name</a:t>
            </a:r>
            <a:r>
              <a:rPr lang="de-DE" sz="1600" spc="15" dirty="0">
                <a:sym typeface="Verdana"/>
              </a:rPr>
              <a:t> </a:t>
            </a:r>
            <a:r>
              <a:rPr lang="de-DE" sz="1600" spc="15" dirty="0" err="1">
                <a:sym typeface="Verdana"/>
              </a:rPr>
              <a:t>coloumns</a:t>
            </a:r>
            <a:r>
              <a:rPr lang="de-DE" sz="1600" spc="15" dirty="0">
                <a:sym typeface="Verdana"/>
              </a:rPr>
              <a:t> </a:t>
            </a:r>
            <a:r>
              <a:rPr lang="de-DE" sz="1600" spc="15" dirty="0" err="1">
                <a:sym typeface="Verdana"/>
              </a:rPr>
              <a:t>by</a:t>
            </a:r>
            <a:r>
              <a:rPr lang="de-DE" sz="1600" spc="15" dirty="0">
                <a:sym typeface="Verdana"/>
              </a:rPr>
              <a:t> </a:t>
            </a:r>
            <a:r>
              <a:rPr lang="de-DE" sz="1600" spc="15" dirty="0" err="1">
                <a:sym typeface="Verdana"/>
              </a:rPr>
              <a:t>clicking</a:t>
            </a:r>
            <a:r>
              <a:rPr lang="de-DE" sz="1600" spc="15" dirty="0">
                <a:sym typeface="Verdana"/>
              </a:rPr>
              <a:t> on `Add Columns´</a:t>
            </a: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Create </a:t>
            </a:r>
            <a:r>
              <a:rPr lang="de-DE" sz="1600" spc="15" dirty="0" err="1">
                <a:sym typeface="Verdana"/>
              </a:rPr>
              <a:t>article</a:t>
            </a:r>
            <a:r>
              <a:rPr lang="de-DE" sz="1600" spc="15" dirty="0">
                <a:sym typeface="Verdana"/>
              </a:rPr>
              <a:t> </a:t>
            </a:r>
            <a:r>
              <a:rPr lang="de-DE" sz="1600" spc="15" dirty="0" err="1">
                <a:sym typeface="Verdana"/>
              </a:rPr>
              <a:t>lines</a:t>
            </a:r>
            <a:r>
              <a:rPr lang="de-DE" sz="1600" spc="15" dirty="0">
                <a:sym typeface="Verdana"/>
              </a:rPr>
              <a:t> </a:t>
            </a:r>
            <a:r>
              <a:rPr lang="de-DE" sz="1600" spc="15" dirty="0" err="1">
                <a:sym typeface="Verdana"/>
              </a:rPr>
              <a:t>by</a:t>
            </a:r>
            <a:r>
              <a:rPr lang="de-DE" sz="1600" spc="15" dirty="0">
                <a:sym typeface="Verdana"/>
              </a:rPr>
              <a:t> </a:t>
            </a:r>
            <a:r>
              <a:rPr lang="de-DE" sz="1600" spc="15" dirty="0" err="1">
                <a:sym typeface="Verdana"/>
              </a:rPr>
              <a:t>clicking</a:t>
            </a:r>
            <a:r>
              <a:rPr lang="de-DE" sz="1600" spc="15" dirty="0">
                <a:sym typeface="Verdana"/>
              </a:rPr>
              <a:t> on `Edit </a:t>
            </a:r>
            <a:r>
              <a:rPr lang="de-DE" sz="1600" spc="15" dirty="0" err="1">
                <a:sym typeface="Verdana"/>
              </a:rPr>
              <a:t>line</a:t>
            </a:r>
            <a:r>
              <a:rPr lang="de-DE" sz="1600" spc="15" dirty="0">
                <a:sym typeface="Verdana"/>
              </a:rPr>
              <a:t> </a:t>
            </a:r>
            <a:r>
              <a:rPr lang="de-DE" sz="1600" spc="15" dirty="0" err="1">
                <a:sym typeface="Verdana"/>
              </a:rPr>
              <a:t>items´and</a:t>
            </a:r>
            <a:r>
              <a:rPr lang="de-DE" sz="1600" spc="15" dirty="0">
                <a:sym typeface="Verdana"/>
              </a:rPr>
              <a:t> </a:t>
            </a:r>
            <a:r>
              <a:rPr lang="de-DE" sz="1600" spc="15" dirty="0" err="1">
                <a:sym typeface="Verdana"/>
              </a:rPr>
              <a:t>then</a:t>
            </a:r>
            <a:r>
              <a:rPr lang="de-DE" sz="1600" spc="15" dirty="0">
                <a:sym typeface="Verdana"/>
              </a:rPr>
              <a:t> </a:t>
            </a:r>
            <a:r>
              <a:rPr lang="de-DE" sz="1600" spc="15" dirty="0" err="1">
                <a:sym typeface="Verdana"/>
              </a:rPr>
              <a:t>click</a:t>
            </a:r>
            <a:r>
              <a:rPr lang="de-DE" sz="1600" spc="15" dirty="0">
                <a:sym typeface="Verdana"/>
              </a:rPr>
              <a:t> on `Insert </a:t>
            </a:r>
            <a:r>
              <a:rPr lang="de-DE" sz="1600" spc="15" dirty="0" err="1">
                <a:sym typeface="Verdana"/>
              </a:rPr>
              <a:t>empty</a:t>
            </a:r>
            <a:r>
              <a:rPr lang="de-DE" sz="1600" spc="15" dirty="0">
                <a:sym typeface="Verdana"/>
              </a:rPr>
              <a:t> </a:t>
            </a:r>
            <a:r>
              <a:rPr lang="de-DE" sz="1600" spc="15" dirty="0" err="1">
                <a:sym typeface="Verdana"/>
              </a:rPr>
              <a:t>lines</a:t>
            </a:r>
            <a:r>
              <a:rPr lang="de-DE" sz="1600" spc="15" dirty="0">
                <a:sym typeface="Verdana"/>
              </a:rPr>
              <a:t>´</a:t>
            </a: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Click on Save</a:t>
            </a: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Pay </a:t>
            </a:r>
            <a:r>
              <a:rPr lang="de-DE" sz="1600" spc="15" dirty="0" err="1">
                <a:sym typeface="Verdana"/>
              </a:rPr>
              <a:t>attention</a:t>
            </a:r>
            <a:r>
              <a:rPr lang="de-DE" sz="1600" spc="15" dirty="0">
                <a:sym typeface="Verdana"/>
              </a:rPr>
              <a:t> to </a:t>
            </a:r>
            <a:r>
              <a:rPr lang="de-DE" sz="1600" spc="15" dirty="0" err="1">
                <a:sym typeface="Verdana"/>
              </a:rPr>
              <a:t>the</a:t>
            </a:r>
            <a:r>
              <a:rPr lang="de-DE" sz="1600" spc="15" dirty="0">
                <a:sym typeface="Verdana"/>
              </a:rPr>
              <a:t> type, </a:t>
            </a:r>
            <a:r>
              <a:rPr lang="de-DE" sz="1600" spc="15" dirty="0" err="1">
                <a:sym typeface="Verdana"/>
              </a:rPr>
              <a:t>layout</a:t>
            </a:r>
            <a:r>
              <a:rPr lang="de-DE" sz="1600" spc="15" dirty="0">
                <a:sym typeface="Verdana"/>
              </a:rPr>
              <a:t> type, </a:t>
            </a:r>
            <a:r>
              <a:rPr lang="de-DE" sz="1600" spc="15" dirty="0" err="1">
                <a:sym typeface="Verdana"/>
              </a:rPr>
              <a:t>preferences</a:t>
            </a:r>
            <a:r>
              <a:rPr lang="de-DE" sz="1600" spc="15" dirty="0">
                <a:sym typeface="Verdana"/>
              </a:rPr>
              <a:t> </a:t>
            </a:r>
            <a:r>
              <a:rPr lang="de-DE" sz="1600" spc="15" dirty="0" err="1">
                <a:sym typeface="Verdana"/>
              </a:rPr>
              <a:t>and</a:t>
            </a:r>
            <a:r>
              <a:rPr lang="de-DE" sz="1600" spc="15" dirty="0">
                <a:sym typeface="Verdana"/>
              </a:rPr>
              <a:t> </a:t>
            </a:r>
            <a:r>
              <a:rPr lang="de-DE" sz="1600" spc="15" dirty="0" err="1">
                <a:sym typeface="Verdana"/>
              </a:rPr>
              <a:t>hidden</a:t>
            </a:r>
            <a:r>
              <a:rPr lang="de-DE" sz="1600" spc="15" dirty="0">
                <a:sym typeface="Verdana"/>
              </a:rPr>
              <a:t> </a:t>
            </a:r>
            <a:r>
              <a:rPr lang="de-DE" sz="1600" spc="15" dirty="0" err="1">
                <a:sym typeface="Verdana"/>
              </a:rPr>
              <a:t>for</a:t>
            </a:r>
            <a:r>
              <a:rPr lang="de-DE" sz="1600" spc="15" dirty="0">
                <a:sym typeface="Verdana"/>
              </a:rPr>
              <a:t> </a:t>
            </a:r>
            <a:r>
              <a:rPr lang="de-DE" sz="1600" spc="15" dirty="0" err="1">
                <a:sym typeface="Verdana"/>
              </a:rPr>
              <a:t>roles</a:t>
            </a:r>
            <a:r>
              <a:rPr lang="de-DE" sz="1600" spc="15" dirty="0">
                <a:sym typeface="Verdana"/>
              </a:rPr>
              <a:t>.</a:t>
            </a: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In type </a:t>
            </a:r>
            <a:r>
              <a:rPr lang="de-DE" sz="1600" spc="15" dirty="0" err="1">
                <a:sym typeface="Verdana"/>
              </a:rPr>
              <a:t>display</a:t>
            </a:r>
            <a:r>
              <a:rPr lang="de-DE" sz="1600" spc="15" dirty="0">
                <a:sym typeface="Verdana"/>
              </a:rPr>
              <a:t>: </a:t>
            </a:r>
            <a:r>
              <a:rPr lang="de-DE" sz="1600" spc="15" dirty="0" err="1">
                <a:sym typeface="Verdana"/>
              </a:rPr>
              <a:t>supplier</a:t>
            </a:r>
            <a:r>
              <a:rPr lang="de-DE" sz="1600" spc="15" dirty="0">
                <a:sym typeface="Verdana"/>
              </a:rPr>
              <a:t> will </a:t>
            </a:r>
            <a:r>
              <a:rPr lang="de-DE" sz="1600" spc="15" dirty="0" err="1">
                <a:sym typeface="Verdana"/>
              </a:rPr>
              <a:t>be</a:t>
            </a:r>
            <a:r>
              <a:rPr lang="de-DE" sz="1600" spc="15" dirty="0">
                <a:sym typeface="Verdana"/>
              </a:rPr>
              <a:t> </a:t>
            </a:r>
            <a:r>
              <a:rPr lang="de-DE" sz="1600" spc="15" dirty="0" err="1">
                <a:sym typeface="Verdana"/>
              </a:rPr>
              <a:t>displayed</a:t>
            </a:r>
            <a:r>
              <a:rPr lang="de-DE" sz="1600" spc="15" dirty="0">
                <a:sym typeface="Verdana"/>
              </a:rPr>
              <a:t> </a:t>
            </a:r>
            <a:r>
              <a:rPr lang="de-DE" sz="1600" spc="15" dirty="0" err="1">
                <a:sym typeface="Verdana"/>
              </a:rPr>
              <a:t>which</a:t>
            </a:r>
            <a:r>
              <a:rPr lang="de-DE" sz="1600" spc="15" dirty="0">
                <a:sym typeface="Verdana"/>
              </a:rPr>
              <a:t> </a:t>
            </a:r>
            <a:r>
              <a:rPr lang="de-DE" sz="1600" spc="15" dirty="0" err="1">
                <a:sym typeface="Verdana"/>
              </a:rPr>
              <a:t>you</a:t>
            </a:r>
            <a:r>
              <a:rPr lang="de-DE" sz="1600" spc="15" dirty="0">
                <a:sym typeface="Verdana"/>
              </a:rPr>
              <a:t> </a:t>
            </a:r>
            <a:r>
              <a:rPr lang="de-DE" sz="1600" spc="15" dirty="0" err="1">
                <a:sym typeface="Verdana"/>
              </a:rPr>
              <a:t>entered</a:t>
            </a:r>
            <a:endParaRPr lang="de-DE" sz="1600" spc="15" dirty="0">
              <a:sym typeface="Verdana"/>
            </a:endParaRP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In type </a:t>
            </a:r>
            <a:r>
              <a:rPr lang="de-DE" sz="1600" spc="15" dirty="0" err="1">
                <a:sym typeface="Verdana"/>
              </a:rPr>
              <a:t>Answer</a:t>
            </a:r>
            <a:r>
              <a:rPr lang="de-DE" sz="1600" spc="15" dirty="0">
                <a:sym typeface="Verdana"/>
              </a:rPr>
              <a:t>: </a:t>
            </a:r>
            <a:r>
              <a:rPr lang="de-DE" sz="1600" spc="15" dirty="0" err="1">
                <a:sym typeface="Verdana"/>
              </a:rPr>
              <a:t>supplier</a:t>
            </a:r>
            <a:r>
              <a:rPr lang="de-DE" sz="1600" spc="15" dirty="0">
                <a:sym typeface="Verdana"/>
              </a:rPr>
              <a:t> will </a:t>
            </a:r>
            <a:r>
              <a:rPr lang="de-DE" sz="1600" spc="15" dirty="0" err="1">
                <a:sym typeface="Verdana"/>
              </a:rPr>
              <a:t>be</a:t>
            </a:r>
            <a:r>
              <a:rPr lang="de-DE" sz="1600" spc="15" dirty="0">
                <a:sym typeface="Verdana"/>
              </a:rPr>
              <a:t> </a:t>
            </a:r>
            <a:r>
              <a:rPr lang="de-DE" sz="1600" spc="15" dirty="0" err="1">
                <a:sym typeface="Verdana"/>
              </a:rPr>
              <a:t>asked</a:t>
            </a:r>
            <a:r>
              <a:rPr lang="de-DE" sz="1600" spc="15" dirty="0">
                <a:sym typeface="Verdana"/>
              </a:rPr>
              <a:t> to </a:t>
            </a:r>
            <a:r>
              <a:rPr lang="de-DE" sz="1600" spc="15" dirty="0" err="1">
                <a:sym typeface="Verdana"/>
              </a:rPr>
              <a:t>enter</a:t>
            </a:r>
            <a:r>
              <a:rPr lang="de-DE" sz="1600" spc="15" dirty="0">
                <a:sym typeface="Verdana"/>
              </a:rPr>
              <a:t> in </a:t>
            </a:r>
            <a:r>
              <a:rPr lang="de-DE" sz="1600" spc="15" dirty="0" err="1">
                <a:sym typeface="Verdana"/>
              </a:rPr>
              <a:t>formation</a:t>
            </a:r>
            <a:endParaRPr lang="de-DE" sz="1600" spc="15" dirty="0">
              <a:sym typeface="Verdana"/>
            </a:endParaRP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Set </a:t>
            </a:r>
            <a:r>
              <a:rPr lang="de-DE" sz="1600" spc="15" dirty="0" err="1">
                <a:sym typeface="Verdana"/>
              </a:rPr>
              <a:t>Quantity</a:t>
            </a:r>
            <a:r>
              <a:rPr lang="de-DE" sz="1600" spc="15" dirty="0">
                <a:sym typeface="Verdana"/>
              </a:rPr>
              <a:t> </a:t>
            </a:r>
            <a:r>
              <a:rPr lang="de-DE" sz="1600" spc="15" dirty="0" err="1">
                <a:sym typeface="Verdana"/>
              </a:rPr>
              <a:t>demand</a:t>
            </a:r>
            <a:r>
              <a:rPr lang="de-DE" sz="1600" spc="15" dirty="0">
                <a:sym typeface="Verdana"/>
              </a:rPr>
              <a:t> </a:t>
            </a:r>
            <a:r>
              <a:rPr lang="de-DE" sz="1600" spc="15" dirty="0" err="1">
                <a:sym typeface="Verdana"/>
              </a:rPr>
              <a:t>for</a:t>
            </a:r>
            <a:r>
              <a:rPr lang="de-DE" sz="1600" spc="15" dirty="0">
                <a:sym typeface="Verdana"/>
              </a:rPr>
              <a:t> </a:t>
            </a:r>
            <a:r>
              <a:rPr lang="de-DE" sz="1600" spc="15" dirty="0" err="1">
                <a:sym typeface="Verdana"/>
              </a:rPr>
              <a:t>articles</a:t>
            </a:r>
            <a:endParaRPr lang="de-DE" sz="1600" spc="15" dirty="0">
              <a:sym typeface="Verdana"/>
            </a:endParaRPr>
          </a:p>
          <a:p>
            <a:pPr marL="742832" lvl="1" indent="-285750" defTabSz="1284545" fontAlgn="auto" hangingPunct="0">
              <a:lnSpc>
                <a:spcPct val="140000"/>
              </a:lnSpc>
              <a:spcBef>
                <a:spcPts val="0"/>
              </a:spcBef>
              <a:spcAft>
                <a:spcPts val="0"/>
              </a:spcAft>
              <a:buFont typeface="Wingdings" panose="05000000000000000000" pitchFamily="2" charset="2"/>
              <a:buChar char="ü"/>
            </a:pPr>
            <a:r>
              <a:rPr lang="de-DE" sz="1600" spc="15" dirty="0">
                <a:sym typeface="Verdana"/>
              </a:rPr>
              <a:t>Set </a:t>
            </a:r>
            <a:r>
              <a:rPr lang="de-DE" sz="1600" spc="15" dirty="0" err="1">
                <a:sym typeface="Verdana"/>
              </a:rPr>
              <a:t>historic</a:t>
            </a:r>
            <a:r>
              <a:rPr lang="de-DE" sz="1600" spc="15" dirty="0">
                <a:sym typeface="Verdana"/>
              </a:rPr>
              <a:t> </a:t>
            </a:r>
            <a:r>
              <a:rPr lang="de-DE" sz="1600" spc="15" dirty="0" err="1">
                <a:sym typeface="Verdana"/>
              </a:rPr>
              <a:t>price</a:t>
            </a:r>
            <a:r>
              <a:rPr lang="de-DE" sz="1600" spc="15" dirty="0">
                <a:sym typeface="Verdana"/>
              </a:rPr>
              <a:t> (</a:t>
            </a:r>
            <a:r>
              <a:rPr lang="de-DE" sz="1600" spc="15" dirty="0" err="1">
                <a:sym typeface="Verdana"/>
              </a:rPr>
              <a:t>By</a:t>
            </a:r>
            <a:r>
              <a:rPr lang="de-DE" sz="1600" spc="15" dirty="0">
                <a:sym typeface="Verdana"/>
              </a:rPr>
              <a:t> </a:t>
            </a:r>
            <a:r>
              <a:rPr lang="de-DE" sz="1600" spc="15" dirty="0" err="1">
                <a:sym typeface="Verdana"/>
              </a:rPr>
              <a:t>default</a:t>
            </a:r>
            <a:r>
              <a:rPr lang="de-DE" sz="1600" spc="15" dirty="0">
                <a:sym typeface="Verdana"/>
              </a:rPr>
              <a:t> </a:t>
            </a:r>
            <a:r>
              <a:rPr lang="de-DE" sz="1600" spc="15" dirty="0" err="1">
                <a:sym typeface="Verdana"/>
              </a:rPr>
              <a:t>hidden</a:t>
            </a:r>
            <a:r>
              <a:rPr lang="de-DE" sz="1600" spc="15" dirty="0">
                <a:sym typeface="Verdana"/>
              </a:rPr>
              <a:t> </a:t>
            </a:r>
            <a:r>
              <a:rPr lang="de-DE" sz="1600" spc="15" dirty="0" err="1">
                <a:sym typeface="Verdana"/>
              </a:rPr>
              <a:t>from</a:t>
            </a:r>
            <a:r>
              <a:rPr lang="de-DE" sz="1600" spc="15" dirty="0">
                <a:sym typeface="Verdana"/>
              </a:rPr>
              <a:t> </a:t>
            </a:r>
            <a:r>
              <a:rPr lang="de-DE" sz="1600" spc="15" dirty="0" err="1">
                <a:sym typeface="Verdana"/>
              </a:rPr>
              <a:t>supplier</a:t>
            </a:r>
            <a:r>
              <a:rPr lang="de-DE" sz="1600" spc="15" dirty="0">
                <a:sym typeface="Verdana"/>
              </a:rPr>
              <a:t>)</a:t>
            </a:r>
          </a:p>
          <a:p>
            <a:pPr marR="0" algn="l" defTabSz="1284545" rtl="0" fontAlgn="auto" latinLnBrk="0" hangingPunct="0">
              <a:lnSpc>
                <a:spcPct val="140000"/>
              </a:lnSpc>
              <a:spcBef>
                <a:spcPts val="0"/>
              </a:spcBef>
              <a:spcAft>
                <a:spcPts val="0"/>
              </a:spcAft>
              <a:buClrTx/>
              <a:buSzTx/>
              <a:tabLst/>
            </a:pPr>
            <a:endParaRPr lang="de-DE" sz="1600" spc="15" dirty="0">
              <a:solidFill>
                <a:schemeClr val="tx2"/>
              </a:solidFill>
              <a:latin typeface="+mn-lt"/>
              <a:cs typeface="+mn-cs"/>
              <a:sym typeface="Verdana"/>
            </a:endParaRPr>
          </a:p>
          <a:p>
            <a:pPr defTabSz="1284545" fontAlgn="auto" hangingPunct="0">
              <a:lnSpc>
                <a:spcPct val="140000"/>
              </a:lnSpc>
              <a:spcBef>
                <a:spcPts val="0"/>
              </a:spcBef>
              <a:spcAft>
                <a:spcPts val="0"/>
              </a:spcAft>
            </a:pPr>
            <a:r>
              <a:rPr lang="de-DE" sz="1500" spc="15" dirty="0" err="1">
                <a:solidFill>
                  <a:schemeClr val="tx2"/>
                </a:solidFill>
                <a:sym typeface="Verdana"/>
              </a:rPr>
              <a:t>Please</a:t>
            </a:r>
            <a:r>
              <a:rPr lang="de-DE" sz="1500" spc="15" dirty="0">
                <a:solidFill>
                  <a:schemeClr val="tx2"/>
                </a:solidFill>
                <a:sym typeface="Verdana"/>
              </a:rPr>
              <a:t> </a:t>
            </a:r>
            <a:r>
              <a:rPr lang="de-DE" sz="1500" spc="15" dirty="0" err="1">
                <a:solidFill>
                  <a:schemeClr val="tx2"/>
                </a:solidFill>
                <a:sym typeface="Verdana"/>
              </a:rPr>
              <a:t>note</a:t>
            </a:r>
            <a:r>
              <a:rPr lang="de-DE" sz="1500" spc="15" dirty="0">
                <a:solidFill>
                  <a:schemeClr val="tx2"/>
                </a:solidFill>
                <a:sym typeface="Verdana"/>
              </a:rPr>
              <a:t> </a:t>
            </a:r>
            <a:r>
              <a:rPr lang="en-US" sz="1500" spc="15" dirty="0">
                <a:solidFill>
                  <a:schemeClr val="tx2"/>
                </a:solidFill>
                <a:sym typeface="Verdana"/>
              </a:rPr>
              <a:t>that prices will not appear automatically in awarding, in case </a:t>
            </a:r>
            <a:r>
              <a:rPr lang="en-US" sz="1500" spc="15" dirty="0" err="1">
                <a:solidFill>
                  <a:schemeClr val="tx2"/>
                </a:solidFill>
                <a:sym typeface="Verdana"/>
              </a:rPr>
              <a:t>rfp</a:t>
            </a:r>
            <a:r>
              <a:rPr lang="en-US" sz="1500" spc="15" dirty="0">
                <a:solidFill>
                  <a:schemeClr val="tx2"/>
                </a:solidFill>
                <a:sym typeface="Verdana"/>
              </a:rPr>
              <a:t> grid is created from scratch and not via transfer.</a:t>
            </a:r>
            <a:r>
              <a:rPr lang="de-DE" sz="1500" spc="15" dirty="0">
                <a:solidFill>
                  <a:schemeClr val="tx2"/>
                </a:solidFill>
                <a:sym typeface="Verdana"/>
              </a:rPr>
              <a:t>    </a:t>
            </a:r>
          </a:p>
        </p:txBody>
      </p:sp>
    </p:spTree>
    <p:extLst>
      <p:ext uri="{BB962C8B-B14F-4D97-AF65-F5344CB8AC3E}">
        <p14:creationId xmlns:p14="http://schemas.microsoft.com/office/powerpoint/2010/main" val="191767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95536" y="347128"/>
            <a:ext cx="8352928" cy="417576"/>
          </a:xfrm>
        </p:spPr>
        <p:txBody>
          <a:bodyPr/>
          <a:lstStyle/>
          <a:p>
            <a:r>
              <a:rPr lang="en-US" altLang="en-US" sz="2400" dirty="0"/>
              <a:t>RFP GRID SETUP FROM SETUP (OPTIONAL)</a:t>
            </a:r>
          </a:p>
        </p:txBody>
      </p:sp>
      <p:pic>
        <p:nvPicPr>
          <p:cNvPr id="2" name="Picture 1">
            <a:extLst>
              <a:ext uri="{FF2B5EF4-FFF2-40B4-BE49-F238E27FC236}">
                <a16:creationId xmlns:a16="http://schemas.microsoft.com/office/drawing/2014/main" id="{B502EFE4-03E5-486B-AB41-563D416B5AB2}"/>
              </a:ext>
            </a:extLst>
          </p:cNvPr>
          <p:cNvPicPr>
            <a:picLocks noChangeAspect="1"/>
          </p:cNvPicPr>
          <p:nvPr/>
        </p:nvPicPr>
        <p:blipFill>
          <a:blip r:embed="rId3"/>
          <a:stretch>
            <a:fillRect/>
          </a:stretch>
        </p:blipFill>
        <p:spPr>
          <a:xfrm>
            <a:off x="395534" y="930486"/>
            <a:ext cx="8208914" cy="1994458"/>
          </a:xfrm>
          <a:prstGeom prst="rect">
            <a:avLst/>
          </a:prstGeom>
        </p:spPr>
      </p:pic>
      <p:pic>
        <p:nvPicPr>
          <p:cNvPr id="7" name="Picture 6">
            <a:extLst>
              <a:ext uri="{FF2B5EF4-FFF2-40B4-BE49-F238E27FC236}">
                <a16:creationId xmlns:a16="http://schemas.microsoft.com/office/drawing/2014/main" id="{18187432-EBAE-B2E8-BB2A-5169035AD091}"/>
              </a:ext>
            </a:extLst>
          </p:cNvPr>
          <p:cNvPicPr>
            <a:picLocks noChangeAspect="1"/>
          </p:cNvPicPr>
          <p:nvPr/>
        </p:nvPicPr>
        <p:blipFill>
          <a:blip r:embed="rId4"/>
          <a:stretch>
            <a:fillRect/>
          </a:stretch>
        </p:blipFill>
        <p:spPr>
          <a:xfrm>
            <a:off x="395535" y="3090726"/>
            <a:ext cx="8203995" cy="3585600"/>
          </a:xfrm>
          <a:prstGeom prst="rect">
            <a:avLst/>
          </a:prstGeom>
        </p:spPr>
      </p:pic>
      <p:sp>
        <p:nvSpPr>
          <p:cNvPr id="16" name="Frame 15">
            <a:extLst>
              <a:ext uri="{FF2B5EF4-FFF2-40B4-BE49-F238E27FC236}">
                <a16:creationId xmlns:a16="http://schemas.microsoft.com/office/drawing/2014/main" id="{116630B0-B340-C141-BC7D-EB08528ECADC}"/>
              </a:ext>
            </a:extLst>
          </p:cNvPr>
          <p:cNvSpPr/>
          <p:nvPr/>
        </p:nvSpPr>
        <p:spPr>
          <a:xfrm>
            <a:off x="395534" y="3861048"/>
            <a:ext cx="7920882" cy="2996952"/>
          </a:xfrm>
          <a:prstGeom prst="frame">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23" name="Rectangle 22">
            <a:extLst>
              <a:ext uri="{FF2B5EF4-FFF2-40B4-BE49-F238E27FC236}">
                <a16:creationId xmlns:a16="http://schemas.microsoft.com/office/drawing/2014/main" id="{18F0DCB9-BA52-7B7B-792F-8A2FC121C05E}"/>
              </a:ext>
            </a:extLst>
          </p:cNvPr>
          <p:cNvSpPr/>
          <p:nvPr/>
        </p:nvSpPr>
        <p:spPr>
          <a:xfrm>
            <a:off x="395533" y="3861048"/>
            <a:ext cx="8064899" cy="2815278"/>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de-DE" sz="1200" b="1" i="0" u="none" strike="noStrike" cap="none" spc="0" normalizeH="0" baseline="0" dirty="0">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20389885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43000" y="316279"/>
            <a:ext cx="9001000" cy="417576"/>
          </a:xfrm>
        </p:spPr>
        <p:txBody>
          <a:bodyPr/>
          <a:lstStyle/>
          <a:p>
            <a:r>
              <a:rPr lang="en-US" altLang="en-US" sz="2400" dirty="0"/>
              <a:t>OR COPY RFP FROM ASSESIBLE PROJECT (OPTIONAL)</a:t>
            </a:r>
          </a:p>
        </p:txBody>
      </p:sp>
      <p:sp>
        <p:nvSpPr>
          <p:cNvPr id="2" name="Rechteck 1">
            <a:extLst>
              <a:ext uri="{FF2B5EF4-FFF2-40B4-BE49-F238E27FC236}">
                <a16:creationId xmlns:a16="http://schemas.microsoft.com/office/drawing/2014/main" id="{E91D8102-E88B-47D9-ACFC-D70FE5E2A8D6}"/>
              </a:ext>
            </a:extLst>
          </p:cNvPr>
          <p:cNvSpPr/>
          <p:nvPr/>
        </p:nvSpPr>
        <p:spPr>
          <a:xfrm>
            <a:off x="251520" y="1124744"/>
            <a:ext cx="4572000" cy="1600438"/>
          </a:xfrm>
          <a:prstGeom prst="rect">
            <a:avLst/>
          </a:prstGeom>
        </p:spPr>
        <p:txBody>
          <a:bodyPr>
            <a:spAutoFit/>
          </a:bodyPr>
          <a:lstStyle/>
          <a:p>
            <a:pPr marL="285750" indent="-285750">
              <a:buFont typeface="Arial" panose="020B0604020202020204" pitchFamily="34" charset="0"/>
              <a:buChar char="•"/>
            </a:pPr>
            <a:r>
              <a:rPr lang="en-US" sz="1400" dirty="0">
                <a:latin typeface="+mn-lt"/>
              </a:rPr>
              <a:t>Click on </a:t>
            </a:r>
            <a:r>
              <a:rPr lang="en-US" sz="1400" b="1" dirty="0">
                <a:latin typeface="+mn-lt"/>
              </a:rPr>
              <a:t>RFP</a:t>
            </a:r>
          </a:p>
          <a:p>
            <a:pPr marL="285750" indent="-285750">
              <a:buFont typeface="Arial" panose="020B0604020202020204" pitchFamily="34" charset="0"/>
              <a:buChar char="•"/>
            </a:pPr>
            <a:r>
              <a:rPr lang="en-US" sz="1400" dirty="0">
                <a:latin typeface="+mn-lt"/>
              </a:rPr>
              <a:t>Click on </a:t>
            </a:r>
            <a:r>
              <a:rPr lang="en-US" sz="1400" b="1" dirty="0">
                <a:latin typeface="+mn-lt"/>
              </a:rPr>
              <a:t>New grid</a:t>
            </a:r>
          </a:p>
          <a:p>
            <a:pPr marL="285750" indent="-285750">
              <a:buFont typeface="Arial" panose="020B0604020202020204" pitchFamily="34" charset="0"/>
              <a:buChar char="•"/>
            </a:pPr>
            <a:r>
              <a:rPr lang="en-US" sz="1400" dirty="0">
                <a:latin typeface="+mn-lt"/>
              </a:rPr>
              <a:t>Select: </a:t>
            </a:r>
            <a:r>
              <a:rPr lang="en-US" sz="1400" b="1" dirty="0">
                <a:latin typeface="+mn-lt"/>
              </a:rPr>
              <a:t>A grid from an accessible project</a:t>
            </a:r>
          </a:p>
          <a:p>
            <a:pPr marL="285750" indent="-285750">
              <a:buFont typeface="Arial" panose="020B0604020202020204" pitchFamily="34" charset="0"/>
              <a:buChar char="•"/>
            </a:pPr>
            <a:r>
              <a:rPr lang="en-US" sz="1400" b="1" dirty="0">
                <a:latin typeface="+mn-lt"/>
              </a:rPr>
              <a:t>Search</a:t>
            </a:r>
            <a:r>
              <a:rPr lang="en-US" sz="1400" dirty="0">
                <a:latin typeface="+mn-lt"/>
              </a:rPr>
              <a:t> for the old project </a:t>
            </a:r>
            <a:r>
              <a:rPr lang="en-US" sz="1400" b="1" dirty="0">
                <a:latin typeface="+mn-lt"/>
              </a:rPr>
              <a:t>by name</a:t>
            </a:r>
          </a:p>
          <a:p>
            <a:pPr marL="285750" indent="-285750">
              <a:buFont typeface="Arial" panose="020B0604020202020204" pitchFamily="34" charset="0"/>
              <a:buChar char="•"/>
            </a:pPr>
            <a:r>
              <a:rPr lang="en-US" sz="1400" b="1" dirty="0">
                <a:latin typeface="+mn-lt"/>
              </a:rPr>
              <a:t>Select the RFP </a:t>
            </a:r>
            <a:r>
              <a:rPr lang="en-US" sz="1400" dirty="0">
                <a:latin typeface="+mn-lt"/>
              </a:rPr>
              <a:t>phase</a:t>
            </a:r>
            <a:r>
              <a:rPr lang="en-US" sz="1400" b="1" dirty="0">
                <a:latin typeface="+mn-lt"/>
              </a:rPr>
              <a:t> </a:t>
            </a:r>
            <a:r>
              <a:rPr lang="en-US" sz="1400" dirty="0">
                <a:latin typeface="+mn-lt"/>
              </a:rPr>
              <a:t>and click on </a:t>
            </a:r>
            <a:r>
              <a:rPr lang="en-US" sz="1400" b="1" dirty="0">
                <a:latin typeface="+mn-lt"/>
              </a:rPr>
              <a:t>Apply</a:t>
            </a:r>
          </a:p>
          <a:p>
            <a:pPr marL="285750" indent="-285750">
              <a:buFont typeface="Arial" panose="020B0604020202020204" pitchFamily="34" charset="0"/>
              <a:buChar char="•"/>
            </a:pPr>
            <a:r>
              <a:rPr lang="en-US" sz="1400" dirty="0">
                <a:latin typeface="+mn-lt"/>
              </a:rPr>
              <a:t>You will have a new RFP In setup, with copied data from selected earlier project</a:t>
            </a:r>
          </a:p>
        </p:txBody>
      </p:sp>
      <p:pic>
        <p:nvPicPr>
          <p:cNvPr id="3" name="Picture 2">
            <a:extLst>
              <a:ext uri="{FF2B5EF4-FFF2-40B4-BE49-F238E27FC236}">
                <a16:creationId xmlns:a16="http://schemas.microsoft.com/office/drawing/2014/main" id="{171D6DA2-3A15-D12D-16F9-B8339B5A3406}"/>
              </a:ext>
            </a:extLst>
          </p:cNvPr>
          <p:cNvPicPr>
            <a:picLocks noChangeAspect="1"/>
          </p:cNvPicPr>
          <p:nvPr/>
        </p:nvPicPr>
        <p:blipFill>
          <a:blip r:embed="rId3"/>
          <a:stretch>
            <a:fillRect/>
          </a:stretch>
        </p:blipFill>
        <p:spPr>
          <a:xfrm>
            <a:off x="5654602" y="733855"/>
            <a:ext cx="3093864" cy="2435544"/>
          </a:xfrm>
          <a:prstGeom prst="rect">
            <a:avLst/>
          </a:prstGeom>
        </p:spPr>
      </p:pic>
      <p:sp>
        <p:nvSpPr>
          <p:cNvPr id="5" name="Frame 4">
            <a:extLst>
              <a:ext uri="{FF2B5EF4-FFF2-40B4-BE49-F238E27FC236}">
                <a16:creationId xmlns:a16="http://schemas.microsoft.com/office/drawing/2014/main" id="{16F87E7C-D70A-527A-9193-0B81E7E29197}"/>
              </a:ext>
            </a:extLst>
          </p:cNvPr>
          <p:cNvSpPr/>
          <p:nvPr/>
        </p:nvSpPr>
        <p:spPr>
          <a:xfrm>
            <a:off x="5724128" y="2564904"/>
            <a:ext cx="792088" cy="360040"/>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8" name="Picture 7">
            <a:extLst>
              <a:ext uri="{FF2B5EF4-FFF2-40B4-BE49-F238E27FC236}">
                <a16:creationId xmlns:a16="http://schemas.microsoft.com/office/drawing/2014/main" id="{E68F6BD0-FD89-B469-C784-158EF091A12A}"/>
              </a:ext>
            </a:extLst>
          </p:cNvPr>
          <p:cNvPicPr>
            <a:picLocks noChangeAspect="1"/>
          </p:cNvPicPr>
          <p:nvPr/>
        </p:nvPicPr>
        <p:blipFill>
          <a:blip r:embed="rId4"/>
          <a:stretch>
            <a:fillRect/>
          </a:stretch>
        </p:blipFill>
        <p:spPr>
          <a:xfrm>
            <a:off x="419474" y="3250467"/>
            <a:ext cx="8343900" cy="3499962"/>
          </a:xfrm>
          <a:prstGeom prst="rect">
            <a:avLst/>
          </a:prstGeom>
        </p:spPr>
      </p:pic>
      <p:sp>
        <p:nvSpPr>
          <p:cNvPr id="9" name="Frame 8">
            <a:extLst>
              <a:ext uri="{FF2B5EF4-FFF2-40B4-BE49-F238E27FC236}">
                <a16:creationId xmlns:a16="http://schemas.microsoft.com/office/drawing/2014/main" id="{5D4EBB3E-0B4D-FE1A-C57B-41AED34C9E68}"/>
              </a:ext>
            </a:extLst>
          </p:cNvPr>
          <p:cNvSpPr/>
          <p:nvPr/>
        </p:nvSpPr>
        <p:spPr>
          <a:xfrm>
            <a:off x="4283968" y="5373216"/>
            <a:ext cx="3960440" cy="432048"/>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4" name="Frame 13">
            <a:extLst>
              <a:ext uri="{FF2B5EF4-FFF2-40B4-BE49-F238E27FC236}">
                <a16:creationId xmlns:a16="http://schemas.microsoft.com/office/drawing/2014/main" id="{68E5563E-7EBE-E487-54E5-8CF99A3765BA}"/>
              </a:ext>
            </a:extLst>
          </p:cNvPr>
          <p:cNvSpPr/>
          <p:nvPr/>
        </p:nvSpPr>
        <p:spPr>
          <a:xfrm>
            <a:off x="1043608" y="6453335"/>
            <a:ext cx="432048" cy="297093"/>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5" name="Frame 14">
            <a:extLst>
              <a:ext uri="{FF2B5EF4-FFF2-40B4-BE49-F238E27FC236}">
                <a16:creationId xmlns:a16="http://schemas.microsoft.com/office/drawing/2014/main" id="{27A73ADB-4B29-DECC-9F1F-9D8634BF14CC}"/>
              </a:ext>
            </a:extLst>
          </p:cNvPr>
          <p:cNvSpPr/>
          <p:nvPr/>
        </p:nvSpPr>
        <p:spPr>
          <a:xfrm>
            <a:off x="1907704" y="5877272"/>
            <a:ext cx="648072"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24870953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323529" y="332657"/>
            <a:ext cx="8496944" cy="365409"/>
          </a:xfrm>
        </p:spPr>
        <p:txBody>
          <a:bodyPr/>
          <a:lstStyle/>
          <a:p>
            <a:r>
              <a:rPr lang="en-US" altLang="en-US" sz="2400" dirty="0"/>
              <a:t>10. Auction</a:t>
            </a:r>
            <a:br>
              <a:rPr lang="en-US" altLang="en-US" sz="2400" dirty="0"/>
            </a:br>
            <a:br>
              <a:rPr lang="en-US" altLang="en-US" sz="2400" dirty="0"/>
            </a:br>
            <a:endParaRPr lang="en-US" altLang="en-US" sz="2400" dirty="0"/>
          </a:p>
        </p:txBody>
      </p:sp>
      <p:sp>
        <p:nvSpPr>
          <p:cNvPr id="5" name="TextBox 4"/>
          <p:cNvSpPr txBox="1"/>
          <p:nvPr/>
        </p:nvSpPr>
        <p:spPr>
          <a:xfrm>
            <a:off x="467545" y="590345"/>
            <a:ext cx="8280919" cy="2292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Transfer RFP to auction</a:t>
            </a:r>
            <a:endParaRPr lang="de-DE" sz="1600" dirty="0"/>
          </a:p>
          <a:p>
            <a:pPr marL="742832" lvl="1" indent="-285750">
              <a:buFont typeface="Wingdings" panose="05000000000000000000" pitchFamily="2" charset="2"/>
              <a:buChar char="ü"/>
            </a:pPr>
            <a:r>
              <a:rPr lang="en-US" sz="1600" dirty="0"/>
              <a:t>Go to Auction</a:t>
            </a:r>
            <a:endParaRPr lang="de-DE" sz="1600" dirty="0"/>
          </a:p>
          <a:p>
            <a:pPr marL="742832" lvl="1" indent="-285750">
              <a:buFont typeface="Wingdings" panose="05000000000000000000" pitchFamily="2" charset="2"/>
              <a:buChar char="ü"/>
            </a:pPr>
            <a:r>
              <a:rPr lang="en-US" sz="1600" dirty="0"/>
              <a:t>Click on “new”</a:t>
            </a:r>
            <a:endParaRPr lang="de-DE" sz="1600" dirty="0"/>
          </a:p>
          <a:p>
            <a:pPr marL="742832" lvl="1" indent="-285750">
              <a:buFont typeface="Wingdings" panose="05000000000000000000" pitchFamily="2" charset="2"/>
              <a:buChar char="ü"/>
            </a:pPr>
            <a:r>
              <a:rPr lang="en-US" sz="1600" dirty="0"/>
              <a:t>Enter a name for your auction</a:t>
            </a:r>
            <a:endParaRPr lang="de-DE" sz="1600" dirty="0"/>
          </a:p>
          <a:p>
            <a:pPr marL="742832" lvl="1" indent="-285750">
              <a:buFont typeface="Wingdings" panose="05000000000000000000" pitchFamily="2" charset="2"/>
              <a:buChar char="ü"/>
            </a:pPr>
            <a:r>
              <a:rPr lang="en-US" sz="1600" dirty="0"/>
              <a:t>Add or removes colleagues and suppliers</a:t>
            </a:r>
            <a:endParaRPr lang="de-DE" sz="1600" dirty="0"/>
          </a:p>
          <a:p>
            <a:pPr marL="742832" lvl="1" indent="-285750">
              <a:buFont typeface="Wingdings" panose="05000000000000000000" pitchFamily="2" charset="2"/>
              <a:buChar char="ü"/>
            </a:pPr>
            <a:r>
              <a:rPr lang="en-US" sz="1600" dirty="0"/>
              <a:t>Tick the boxes in case you want to copy start prices and/or documents from your project to your auction</a:t>
            </a:r>
            <a:endParaRPr lang="de-DE" sz="1600" dirty="0"/>
          </a:p>
          <a:p>
            <a:pPr marL="742832" lvl="1" indent="-285750">
              <a:buFont typeface="Wingdings" panose="05000000000000000000" pitchFamily="2" charset="2"/>
              <a:buChar char="ü"/>
            </a:pPr>
            <a:r>
              <a:rPr lang="en-US" sz="1600" dirty="0"/>
              <a:t>Click on “Save”</a:t>
            </a: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3" name="Picture 2">
            <a:extLst>
              <a:ext uri="{FF2B5EF4-FFF2-40B4-BE49-F238E27FC236}">
                <a16:creationId xmlns:a16="http://schemas.microsoft.com/office/drawing/2014/main" id="{11CBA999-CB3C-ABF3-926A-5D30785A1051}"/>
              </a:ext>
            </a:extLst>
          </p:cNvPr>
          <p:cNvPicPr>
            <a:picLocks noChangeAspect="1"/>
          </p:cNvPicPr>
          <p:nvPr/>
        </p:nvPicPr>
        <p:blipFill>
          <a:blip r:embed="rId3"/>
          <a:stretch>
            <a:fillRect/>
          </a:stretch>
        </p:blipFill>
        <p:spPr>
          <a:xfrm>
            <a:off x="467544" y="2883280"/>
            <a:ext cx="8280919" cy="3527359"/>
          </a:xfrm>
          <a:prstGeom prst="rect">
            <a:avLst/>
          </a:prstGeom>
        </p:spPr>
      </p:pic>
      <p:sp>
        <p:nvSpPr>
          <p:cNvPr id="4" name="Frame 3">
            <a:extLst>
              <a:ext uri="{FF2B5EF4-FFF2-40B4-BE49-F238E27FC236}">
                <a16:creationId xmlns:a16="http://schemas.microsoft.com/office/drawing/2014/main" id="{E1229CD4-2B2A-3CD4-893D-46177EC6253E}"/>
              </a:ext>
            </a:extLst>
          </p:cNvPr>
          <p:cNvSpPr/>
          <p:nvPr/>
        </p:nvSpPr>
        <p:spPr>
          <a:xfrm>
            <a:off x="1187624" y="3717032"/>
            <a:ext cx="288032" cy="257689"/>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25310279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90066"/>
          </a:xfrm>
        </p:spPr>
        <p:txBody>
          <a:bodyPr/>
          <a:lstStyle/>
          <a:p>
            <a:r>
              <a:rPr lang="de-DE" sz="1600" dirty="0" err="1"/>
              <a:t>Auction</a:t>
            </a:r>
            <a:r>
              <a:rPr lang="de-DE" sz="1600" dirty="0"/>
              <a:t> </a:t>
            </a:r>
            <a:r>
              <a:rPr lang="de-DE" sz="1600" dirty="0" err="1"/>
              <a:t>Column</a:t>
            </a:r>
            <a:endParaRPr lang="de-DE" sz="1600" dirty="0"/>
          </a:p>
        </p:txBody>
      </p:sp>
      <p:sp>
        <p:nvSpPr>
          <p:cNvPr id="7" name="TextBox 6"/>
          <p:cNvSpPr txBox="1"/>
          <p:nvPr/>
        </p:nvSpPr>
        <p:spPr>
          <a:xfrm>
            <a:off x="539553" y="785212"/>
            <a:ext cx="8496943" cy="9694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latin typeface="+mn-lt"/>
              </a:rPr>
              <a:t>Go to “Match columns”</a:t>
            </a:r>
            <a:endParaRPr lang="de-DE" sz="1400" dirty="0">
              <a:latin typeface="+mn-lt"/>
            </a:endParaRPr>
          </a:p>
          <a:p>
            <a:pPr marL="285750" lvl="0" indent="-285750">
              <a:buFont typeface="Arial" panose="020B0604020202020204" pitchFamily="34" charset="0"/>
              <a:buChar char="•"/>
            </a:pPr>
            <a:r>
              <a:rPr lang="en-US" sz="1400" dirty="0">
                <a:latin typeface="+mn-lt"/>
              </a:rPr>
              <a:t>Click on “Select  grid(s)” and select the RFP grid or the grid from Demand Specification</a:t>
            </a:r>
          </a:p>
          <a:p>
            <a:pPr marL="285750" lvl="0" indent="-285750">
              <a:buFont typeface="Arial" panose="020B0604020202020204" pitchFamily="34" charset="0"/>
              <a:buChar char="•"/>
            </a:pPr>
            <a:r>
              <a:rPr lang="en-US" sz="1400" dirty="0">
                <a:latin typeface="+mn-lt"/>
              </a:rPr>
              <a:t>Click on “Apply”</a:t>
            </a:r>
            <a:endParaRPr lang="de-DE" sz="1400" dirty="0">
              <a:latin typeface="+mn-lt"/>
            </a:endParaRPr>
          </a:p>
          <a:p>
            <a:r>
              <a:rPr lang="en-US" sz="1600" dirty="0"/>
              <a:t> </a:t>
            </a: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sp>
        <p:nvSpPr>
          <p:cNvPr id="22" name="TextBox 21"/>
          <p:cNvSpPr txBox="1"/>
          <p:nvPr/>
        </p:nvSpPr>
        <p:spPr>
          <a:xfrm>
            <a:off x="539551" y="5927793"/>
            <a:ext cx="7564719" cy="2923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latin typeface="+mn-lt"/>
              </a:rPr>
              <a:t>Click on “Edit” </a:t>
            </a:r>
            <a:endParaRPr lang="de-DE" sz="1400" dirty="0">
              <a:latin typeface="+mn-lt"/>
            </a:endParaRPr>
          </a:p>
        </p:txBody>
      </p:sp>
      <p:pic>
        <p:nvPicPr>
          <p:cNvPr id="8" name="Picture 7">
            <a:extLst>
              <a:ext uri="{FF2B5EF4-FFF2-40B4-BE49-F238E27FC236}">
                <a16:creationId xmlns:a16="http://schemas.microsoft.com/office/drawing/2014/main" id="{06C2F9BD-8290-6034-C561-56F337C61C13}"/>
              </a:ext>
            </a:extLst>
          </p:cNvPr>
          <p:cNvPicPr>
            <a:picLocks noChangeAspect="1"/>
          </p:cNvPicPr>
          <p:nvPr/>
        </p:nvPicPr>
        <p:blipFill>
          <a:blip r:embed="rId3"/>
          <a:stretch>
            <a:fillRect/>
          </a:stretch>
        </p:blipFill>
        <p:spPr>
          <a:xfrm>
            <a:off x="457200" y="1484784"/>
            <a:ext cx="8229600" cy="4443009"/>
          </a:xfrm>
          <a:prstGeom prst="rect">
            <a:avLst/>
          </a:prstGeom>
        </p:spPr>
      </p:pic>
      <p:sp>
        <p:nvSpPr>
          <p:cNvPr id="10" name="Frame 9">
            <a:extLst>
              <a:ext uri="{FF2B5EF4-FFF2-40B4-BE49-F238E27FC236}">
                <a16:creationId xmlns:a16="http://schemas.microsoft.com/office/drawing/2014/main" id="{F7CEDABB-CFA1-A76D-D4A9-9D7E67E29993}"/>
              </a:ext>
            </a:extLst>
          </p:cNvPr>
          <p:cNvSpPr/>
          <p:nvPr/>
        </p:nvSpPr>
        <p:spPr>
          <a:xfrm>
            <a:off x="457200" y="3140968"/>
            <a:ext cx="586408"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1" name="Frame 10">
            <a:extLst>
              <a:ext uri="{FF2B5EF4-FFF2-40B4-BE49-F238E27FC236}">
                <a16:creationId xmlns:a16="http://schemas.microsoft.com/office/drawing/2014/main" id="{453D3A31-B64C-106F-30AE-94C3EADC7BE6}"/>
              </a:ext>
            </a:extLst>
          </p:cNvPr>
          <p:cNvSpPr/>
          <p:nvPr/>
        </p:nvSpPr>
        <p:spPr>
          <a:xfrm>
            <a:off x="2339752" y="3064604"/>
            <a:ext cx="360040" cy="14837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12230460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3"/>
          <p:cNvSpPr txBox="1">
            <a:spLocks/>
          </p:cNvSpPr>
          <p:nvPr/>
        </p:nvSpPr>
        <p:spPr>
          <a:xfrm>
            <a:off x="422830" y="404667"/>
            <a:ext cx="7074259" cy="648069"/>
          </a:xfrm>
          <a:prstGeom prst="rect">
            <a:avLst/>
          </a:prstGeom>
        </p:spPr>
        <p:txBody>
          <a:bodyPr lIns="91425" tIns="45713" rIns="91425" bIns="45713"/>
          <a:lstStyle>
            <a:lvl1pPr marL="0" marR="0" indent="0"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1pPr>
            <a:lvl2pPr marL="0" marR="0" indent="160712"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2pPr>
            <a:lvl3pPr marL="0" marR="0" indent="32142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3pPr>
            <a:lvl4pPr marL="0" marR="0" indent="482136"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4pPr>
            <a:lvl5pPr marL="0" marR="0" indent="642849"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5pPr>
            <a:lvl6pPr marL="0" marR="0" indent="803561"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6pPr>
            <a:lvl7pPr marL="0" marR="0" indent="96427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7pPr>
            <a:lvl8pPr marL="0" marR="0" indent="112498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8pPr>
            <a:lvl9pPr marL="0" marR="0" indent="128569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9pPr>
          </a:lstStyle>
          <a:p>
            <a:pPr fontAlgn="auto"/>
            <a:r>
              <a:rPr lang="en-US" sz="2800" dirty="0"/>
              <a:t>1. Using Right Template</a:t>
            </a:r>
            <a:endParaRPr lang="en-US" sz="2800" kern="0" dirty="0"/>
          </a:p>
        </p:txBody>
      </p:sp>
      <p:sp>
        <p:nvSpPr>
          <p:cNvPr id="2" name="TextBox 1"/>
          <p:cNvSpPr txBox="1"/>
          <p:nvPr/>
        </p:nvSpPr>
        <p:spPr>
          <a:xfrm>
            <a:off x="422830" y="1191235"/>
            <a:ext cx="7416824" cy="10618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de-DE" sz="1600" dirty="0"/>
              <a:t>Go to „Projects“</a:t>
            </a:r>
          </a:p>
          <a:p>
            <a:pPr marL="285750" lvl="0" indent="-285750">
              <a:buFont typeface="Arial" panose="020B0604020202020204" pitchFamily="34" charset="0"/>
              <a:buChar char="•"/>
            </a:pPr>
            <a:r>
              <a:rPr lang="de-DE" sz="1600" dirty="0"/>
              <a:t>Click on „New“</a:t>
            </a:r>
          </a:p>
          <a:p>
            <a:pPr marL="285750" lvl="0" indent="-285750">
              <a:buFont typeface="Arial" panose="020B0604020202020204" pitchFamily="34" charset="0"/>
              <a:buChar char="•"/>
            </a:pPr>
            <a:r>
              <a:rPr lang="en-US" sz="1600" dirty="0"/>
              <a:t>Select the template „</a:t>
            </a:r>
            <a:r>
              <a:rPr lang="en-US" sz="1600" b="1" dirty="0"/>
              <a:t>Local Tender Template“</a:t>
            </a:r>
            <a:endParaRPr lang="de-DE" sz="1600" dirty="0"/>
          </a:p>
          <a:p>
            <a:pPr marL="285750" indent="-285750">
              <a:buFont typeface="Arial" panose="020B0604020202020204" pitchFamily="34" charset="0"/>
              <a:buChar char="•"/>
            </a:pPr>
            <a:r>
              <a:rPr lang="en-US" sz="1600" dirty="0"/>
              <a:t>Click on “Apply”</a:t>
            </a: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10" name="Picture 9">
            <a:extLst>
              <a:ext uri="{FF2B5EF4-FFF2-40B4-BE49-F238E27FC236}">
                <a16:creationId xmlns:a16="http://schemas.microsoft.com/office/drawing/2014/main" id="{BEE2AA2C-C421-87FF-FA9E-40DDB98AFDCC}"/>
              </a:ext>
            </a:extLst>
          </p:cNvPr>
          <p:cNvPicPr>
            <a:picLocks noChangeAspect="1"/>
          </p:cNvPicPr>
          <p:nvPr/>
        </p:nvPicPr>
        <p:blipFill>
          <a:blip r:embed="rId3"/>
          <a:stretch>
            <a:fillRect/>
          </a:stretch>
        </p:blipFill>
        <p:spPr>
          <a:xfrm>
            <a:off x="422830" y="2296551"/>
            <a:ext cx="7491961" cy="1970649"/>
          </a:xfrm>
          <a:prstGeom prst="rect">
            <a:avLst/>
          </a:prstGeom>
        </p:spPr>
      </p:pic>
      <p:pic>
        <p:nvPicPr>
          <p:cNvPr id="11" name="Picture 10">
            <a:extLst>
              <a:ext uri="{FF2B5EF4-FFF2-40B4-BE49-F238E27FC236}">
                <a16:creationId xmlns:a16="http://schemas.microsoft.com/office/drawing/2014/main" id="{BE0BB959-5A17-F2A7-FDB0-9877CFA357E0}"/>
              </a:ext>
            </a:extLst>
          </p:cNvPr>
          <p:cNvPicPr>
            <a:picLocks noChangeAspect="1"/>
          </p:cNvPicPr>
          <p:nvPr/>
        </p:nvPicPr>
        <p:blipFill>
          <a:blip r:embed="rId4"/>
          <a:stretch>
            <a:fillRect/>
          </a:stretch>
        </p:blipFill>
        <p:spPr>
          <a:xfrm>
            <a:off x="422830" y="4291038"/>
            <a:ext cx="7491961" cy="1485785"/>
          </a:xfrm>
          <a:prstGeom prst="rect">
            <a:avLst/>
          </a:prstGeom>
        </p:spPr>
      </p:pic>
      <p:sp>
        <p:nvSpPr>
          <p:cNvPr id="12" name="Frame 11">
            <a:extLst>
              <a:ext uri="{FF2B5EF4-FFF2-40B4-BE49-F238E27FC236}">
                <a16:creationId xmlns:a16="http://schemas.microsoft.com/office/drawing/2014/main" id="{003B4A15-4855-B7D7-BA40-DC3C4679B23B}"/>
              </a:ext>
            </a:extLst>
          </p:cNvPr>
          <p:cNvSpPr/>
          <p:nvPr/>
        </p:nvSpPr>
        <p:spPr>
          <a:xfrm>
            <a:off x="422830" y="3933056"/>
            <a:ext cx="476762" cy="33414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3" name="Frame 12">
            <a:extLst>
              <a:ext uri="{FF2B5EF4-FFF2-40B4-BE49-F238E27FC236}">
                <a16:creationId xmlns:a16="http://schemas.microsoft.com/office/drawing/2014/main" id="{E2147330-AF39-9B7D-C08C-7B390E55B4C2}"/>
              </a:ext>
            </a:extLst>
          </p:cNvPr>
          <p:cNvSpPr/>
          <p:nvPr/>
        </p:nvSpPr>
        <p:spPr>
          <a:xfrm>
            <a:off x="1229208" y="5373216"/>
            <a:ext cx="1398575" cy="403607"/>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60918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60648"/>
            <a:ext cx="8424936" cy="1656183"/>
          </a:xfrm>
        </p:spPr>
        <p:txBody>
          <a:bodyPr/>
          <a:lstStyle/>
          <a:p>
            <a:pPr marL="285750" lvl="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Match the RFP columns to the auction structure. Information from each column will be transferred to the auction – mandatory fields are highlighted in </a:t>
            </a:r>
            <a:r>
              <a:rPr lang="en-US" sz="1600" dirty="0">
                <a:solidFill>
                  <a:srgbClr val="FF0000"/>
                </a:solidFill>
                <a:latin typeface="Arial" panose="020B0604020202020204" pitchFamily="34" charset="0"/>
                <a:cs typeface="Arial" panose="020B0604020202020204" pitchFamily="34" charset="0"/>
              </a:rPr>
              <a:t>RED.</a:t>
            </a:r>
          </a:p>
          <a:p>
            <a:pPr marL="285750" lvl="0" indent="-285750">
              <a:buFont typeface="Arial" panose="020B0604020202020204" pitchFamily="34" charset="0"/>
              <a:buChar char="•"/>
            </a:pPr>
            <a:r>
              <a:rPr lang="en-US" sz="1400" dirty="0">
                <a:solidFill>
                  <a:schemeClr val="tx1"/>
                </a:solidFill>
                <a:cs typeface="Arial" panose="020B0604020202020204" pitchFamily="34" charset="0"/>
              </a:rPr>
              <a:t>TITLE – QUANTITY- PRICE</a:t>
            </a:r>
            <a:endParaRPr lang="de-DE" sz="1400" dirty="0">
              <a:solidFill>
                <a:schemeClr val="tx1"/>
              </a:solidFill>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on “Save”</a:t>
            </a:r>
            <a:endParaRPr lang="de-DE" sz="1600" dirty="0">
              <a:latin typeface="Arial" panose="020B0604020202020204" pitchFamily="34" charset="0"/>
              <a:cs typeface="Arial" panose="020B0604020202020204" pitchFamily="34" charset="0"/>
            </a:endParaRPr>
          </a:p>
        </p:txBody>
      </p:sp>
      <p:sp>
        <p:nvSpPr>
          <p:cNvPr id="9" name="Rectangle 8"/>
          <p:cNvSpPr/>
          <p:nvPr/>
        </p:nvSpPr>
        <p:spPr>
          <a:xfrm>
            <a:off x="1511660" y="6165304"/>
            <a:ext cx="648072" cy="483338"/>
          </a:xfrm>
          <a:prstGeom prst="rect">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lang="de-DE" sz="1600" dirty="0">
                <a:solidFill>
                  <a:schemeClr val="tx2"/>
                </a:solidFill>
                <a:ea typeface="Gotham"/>
                <a:cs typeface="Gotham"/>
                <a:sym typeface="Gotham"/>
              </a:rPr>
              <a:t>SAVE</a:t>
            </a:r>
            <a:endParaRPr kumimoji="0" lang="de-DE" sz="1600" b="0" i="0" u="none" strike="noStrike" cap="none" spc="0" normalizeH="0" baseline="0" dirty="0">
              <a:ln>
                <a:noFill/>
              </a:ln>
              <a:solidFill>
                <a:schemeClr val="tx2"/>
              </a:solidFill>
              <a:effectLst/>
              <a:uFillTx/>
              <a:ea typeface="Gotham"/>
              <a:cs typeface="Gotham"/>
              <a:sym typeface="Gotham"/>
            </a:endParaRPr>
          </a:p>
        </p:txBody>
      </p:sp>
      <p:pic>
        <p:nvPicPr>
          <p:cNvPr id="3" name="Picture 2">
            <a:extLst>
              <a:ext uri="{FF2B5EF4-FFF2-40B4-BE49-F238E27FC236}">
                <a16:creationId xmlns:a16="http://schemas.microsoft.com/office/drawing/2014/main" id="{F8B835BB-C78A-1A88-E03D-5A77D231475C}"/>
              </a:ext>
            </a:extLst>
          </p:cNvPr>
          <p:cNvPicPr>
            <a:picLocks noChangeAspect="1"/>
          </p:cNvPicPr>
          <p:nvPr/>
        </p:nvPicPr>
        <p:blipFill>
          <a:blip r:embed="rId3"/>
          <a:stretch>
            <a:fillRect/>
          </a:stretch>
        </p:blipFill>
        <p:spPr>
          <a:xfrm>
            <a:off x="395536" y="1772816"/>
            <a:ext cx="8352928" cy="4392488"/>
          </a:xfrm>
          <a:prstGeom prst="rect">
            <a:avLst/>
          </a:prstGeom>
        </p:spPr>
      </p:pic>
      <p:sp>
        <p:nvSpPr>
          <p:cNvPr id="4" name="Frame 3">
            <a:extLst>
              <a:ext uri="{FF2B5EF4-FFF2-40B4-BE49-F238E27FC236}">
                <a16:creationId xmlns:a16="http://schemas.microsoft.com/office/drawing/2014/main" id="{4922BFED-B858-77F6-1E50-88FB8BBBDC98}"/>
              </a:ext>
            </a:extLst>
          </p:cNvPr>
          <p:cNvSpPr/>
          <p:nvPr/>
        </p:nvSpPr>
        <p:spPr>
          <a:xfrm>
            <a:off x="683568" y="5661248"/>
            <a:ext cx="216024"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5" name="Frame 4">
            <a:extLst>
              <a:ext uri="{FF2B5EF4-FFF2-40B4-BE49-F238E27FC236}">
                <a16:creationId xmlns:a16="http://schemas.microsoft.com/office/drawing/2014/main" id="{FDE18B50-C784-FFB8-B6BF-7F3B8A46BA74}"/>
              </a:ext>
            </a:extLst>
          </p:cNvPr>
          <p:cNvSpPr/>
          <p:nvPr/>
        </p:nvSpPr>
        <p:spPr>
          <a:xfrm>
            <a:off x="2051720" y="5661248"/>
            <a:ext cx="1944216"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1" name="Frame 10">
            <a:extLst>
              <a:ext uri="{FF2B5EF4-FFF2-40B4-BE49-F238E27FC236}">
                <a16:creationId xmlns:a16="http://schemas.microsoft.com/office/drawing/2014/main" id="{B70FB448-07DA-18C6-CE71-A63A8AB63ABA}"/>
              </a:ext>
            </a:extLst>
          </p:cNvPr>
          <p:cNvSpPr/>
          <p:nvPr/>
        </p:nvSpPr>
        <p:spPr>
          <a:xfrm>
            <a:off x="5508104" y="5661248"/>
            <a:ext cx="1728192"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15" name="Straight Arrow Connector 14">
            <a:extLst>
              <a:ext uri="{FF2B5EF4-FFF2-40B4-BE49-F238E27FC236}">
                <a16:creationId xmlns:a16="http://schemas.microsoft.com/office/drawing/2014/main" id="{8E408E72-1F81-295E-A37E-34C13567BC88}"/>
              </a:ext>
            </a:extLst>
          </p:cNvPr>
          <p:cNvCxnSpPr>
            <a:cxnSpLocks/>
            <a:stCxn id="9" idx="1"/>
          </p:cNvCxnSpPr>
          <p:nvPr/>
        </p:nvCxnSpPr>
        <p:spPr>
          <a:xfrm flipH="1" flipV="1">
            <a:off x="899592" y="5949280"/>
            <a:ext cx="612068" cy="45769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727969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13"/>
          <p:cNvSpPr>
            <a:spLocks noGrp="1" noChangeArrowheads="1"/>
          </p:cNvSpPr>
          <p:nvPr>
            <p:ph type="title"/>
          </p:nvPr>
        </p:nvSpPr>
        <p:spPr>
          <a:xfrm>
            <a:off x="323528" y="260648"/>
            <a:ext cx="7074259" cy="492291"/>
          </a:xfrm>
        </p:spPr>
        <p:txBody>
          <a:bodyPr/>
          <a:lstStyle/>
          <a:p>
            <a:r>
              <a:rPr lang="en-US" altLang="en-US" sz="2400" dirty="0"/>
              <a:t>Auction : Copy Lines	</a:t>
            </a:r>
          </a:p>
        </p:txBody>
      </p:sp>
      <p:sp>
        <p:nvSpPr>
          <p:cNvPr id="3" name="Content Placeholder 2"/>
          <p:cNvSpPr>
            <a:spLocks noGrp="1"/>
          </p:cNvSpPr>
          <p:nvPr>
            <p:ph idx="1"/>
          </p:nvPr>
        </p:nvSpPr>
        <p:spPr>
          <a:xfrm>
            <a:off x="355896" y="764704"/>
            <a:ext cx="6192688" cy="1512168"/>
          </a:xfrm>
        </p:spPr>
        <p:txBody>
          <a:bodyPr/>
          <a:lstStyle/>
          <a:p>
            <a:pPr marL="285750" lvl="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articles for negotiation</a:t>
            </a:r>
            <a:endParaRPr lang="de-DE" sz="16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Go to “Copy lines”</a:t>
            </a:r>
            <a:endParaRPr lang="de-DE" sz="16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Select the articles you want to negotiate in your auction</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Click on “Save”</a:t>
            </a:r>
            <a:endParaRPr lang="de-DE" sz="1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BD0E6B2-283D-0725-0130-D57E420D5C05}"/>
              </a:ext>
            </a:extLst>
          </p:cNvPr>
          <p:cNvPicPr>
            <a:picLocks noChangeAspect="1"/>
          </p:cNvPicPr>
          <p:nvPr/>
        </p:nvPicPr>
        <p:blipFill>
          <a:blip r:embed="rId3"/>
          <a:stretch>
            <a:fillRect/>
          </a:stretch>
        </p:blipFill>
        <p:spPr>
          <a:xfrm>
            <a:off x="251520" y="2308224"/>
            <a:ext cx="8536584" cy="4073103"/>
          </a:xfrm>
          <a:prstGeom prst="rect">
            <a:avLst/>
          </a:prstGeom>
        </p:spPr>
      </p:pic>
      <p:sp>
        <p:nvSpPr>
          <p:cNvPr id="6" name="Frame 5">
            <a:extLst>
              <a:ext uri="{FF2B5EF4-FFF2-40B4-BE49-F238E27FC236}">
                <a16:creationId xmlns:a16="http://schemas.microsoft.com/office/drawing/2014/main" id="{F3063572-9BCF-F084-ACEC-F9321F19AAD9}"/>
              </a:ext>
            </a:extLst>
          </p:cNvPr>
          <p:cNvSpPr/>
          <p:nvPr/>
        </p:nvSpPr>
        <p:spPr>
          <a:xfrm>
            <a:off x="251520" y="5085184"/>
            <a:ext cx="399680" cy="360040"/>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12456488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260649"/>
            <a:ext cx="7200800" cy="360040"/>
          </a:xfrm>
        </p:spPr>
        <p:txBody>
          <a:bodyPr/>
          <a:lstStyle/>
          <a:p>
            <a:r>
              <a:rPr lang="de-DE" sz="2400" dirty="0" err="1"/>
              <a:t>Finalize</a:t>
            </a:r>
            <a:r>
              <a:rPr lang="de-DE" sz="2400" dirty="0"/>
              <a:t> </a:t>
            </a:r>
            <a:r>
              <a:rPr lang="de-DE" sz="2400" dirty="0" err="1"/>
              <a:t>the</a:t>
            </a:r>
            <a:r>
              <a:rPr lang="de-DE" sz="2400" dirty="0"/>
              <a:t> </a:t>
            </a:r>
            <a:r>
              <a:rPr lang="de-DE" sz="2400" dirty="0" err="1"/>
              <a:t>Auction</a:t>
            </a:r>
            <a:endParaRPr lang="de-DE" sz="2400" dirty="0"/>
          </a:p>
        </p:txBody>
      </p:sp>
      <p:sp>
        <p:nvSpPr>
          <p:cNvPr id="32" name="TextBox 31"/>
          <p:cNvSpPr txBox="1"/>
          <p:nvPr/>
        </p:nvSpPr>
        <p:spPr>
          <a:xfrm>
            <a:off x="611560" y="952562"/>
            <a:ext cx="7992888" cy="93871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t>Finalize transfer RFP to auction</a:t>
            </a:r>
            <a:endParaRPr lang="de-DE" sz="1400" dirty="0"/>
          </a:p>
          <a:p>
            <a:pPr marL="285750" lvl="0" indent="-285750">
              <a:buFont typeface="Arial" panose="020B0604020202020204" pitchFamily="34" charset="0"/>
              <a:buChar char="•"/>
            </a:pPr>
            <a:r>
              <a:rPr lang="en-US" sz="1400" dirty="0"/>
              <a:t>Go to “Preview”</a:t>
            </a:r>
            <a:endParaRPr lang="de-DE" sz="1400" dirty="0"/>
          </a:p>
          <a:p>
            <a:pPr marL="285750" lvl="0" indent="-285750">
              <a:buFont typeface="Arial" panose="020B0604020202020204" pitchFamily="34" charset="0"/>
              <a:buChar char="•"/>
            </a:pPr>
            <a:r>
              <a:rPr lang="en-US" sz="1400" dirty="0"/>
              <a:t>Check the data</a:t>
            </a:r>
            <a:endParaRPr lang="de-DE" sz="1400" dirty="0"/>
          </a:p>
          <a:p>
            <a:pPr marL="285750" indent="-285750">
              <a:buFont typeface="Arial" panose="020B0604020202020204" pitchFamily="34" charset="0"/>
              <a:buChar char="•"/>
            </a:pPr>
            <a:r>
              <a:rPr lang="en-US" sz="1400" dirty="0"/>
              <a:t>Click on “Apply</a:t>
            </a:r>
            <a:endParaRPr kumimoji="0" lang="de-DE" sz="1400" b="0" i="0" u="none" strike="noStrike" cap="none" spc="15" normalizeH="0" baseline="0" dirty="0" err="1">
              <a:ln>
                <a:noFill/>
              </a:ln>
              <a:solidFill>
                <a:schemeClr val="tx2"/>
              </a:solidFill>
              <a:effectLst/>
              <a:uFillTx/>
              <a:latin typeface="+mn-lt"/>
              <a:cs typeface="+mn-cs"/>
              <a:sym typeface="Verdana"/>
            </a:endParaRPr>
          </a:p>
        </p:txBody>
      </p:sp>
      <p:sp>
        <p:nvSpPr>
          <p:cNvPr id="34" name="TextBox 33"/>
          <p:cNvSpPr txBox="1"/>
          <p:nvPr/>
        </p:nvSpPr>
        <p:spPr>
          <a:xfrm>
            <a:off x="632425" y="4189293"/>
            <a:ext cx="4977104" cy="7232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t>You will be guided to Auction automatically</a:t>
            </a:r>
            <a:endParaRPr lang="de-DE" sz="1400" dirty="0"/>
          </a:p>
          <a:p>
            <a:pPr marL="285750" indent="-285750">
              <a:buFont typeface="Arial" panose="020B0604020202020204" pitchFamily="34" charset="0"/>
              <a:buChar char="•"/>
            </a:pPr>
            <a:r>
              <a:rPr lang="en-US" sz="1400" dirty="0"/>
              <a:t>You can find your Auction later in the project </a:t>
            </a:r>
          </a:p>
          <a:p>
            <a:r>
              <a:rPr lang="en-US" sz="1400" dirty="0"/>
              <a:t>       by click on “Open auction”</a:t>
            </a:r>
            <a:endParaRPr kumimoji="0" lang="de-DE" sz="1400" b="0" i="0" u="none" strike="noStrike" cap="none" spc="15" normalizeH="0" baseline="0" dirty="0" err="1">
              <a:ln>
                <a:noFill/>
              </a:ln>
              <a:solidFill>
                <a:schemeClr val="tx2"/>
              </a:solidFill>
              <a:effectLst/>
              <a:uFillTx/>
              <a:latin typeface="+mn-lt"/>
              <a:cs typeface="+mn-cs"/>
              <a:sym typeface="Verdana"/>
            </a:endParaRPr>
          </a:p>
        </p:txBody>
      </p:sp>
      <p:sp>
        <p:nvSpPr>
          <p:cNvPr id="40" name="Rectangle 39"/>
          <p:cNvSpPr/>
          <p:nvPr/>
        </p:nvSpPr>
        <p:spPr>
          <a:xfrm>
            <a:off x="1043608" y="6524294"/>
            <a:ext cx="504056" cy="347917"/>
          </a:xfrm>
          <a:prstGeom prst="rect">
            <a:avLst/>
          </a:prstGeom>
          <a:noFill/>
          <a:ln w="2222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r>
              <a:rPr kumimoji="0" lang="de-DE" sz="1050" b="1" i="0" u="none" strike="noStrike" cap="none" spc="0" normalizeH="0" baseline="0" dirty="0">
                <a:ln>
                  <a:noFill/>
                </a:ln>
                <a:solidFill>
                  <a:schemeClr val="tx2"/>
                </a:solidFill>
                <a:effectLst/>
                <a:uFillTx/>
                <a:ea typeface="Gotham"/>
                <a:cs typeface="Gotham"/>
                <a:sym typeface="Gotham"/>
              </a:rPr>
              <a:t>OPEN</a:t>
            </a:r>
          </a:p>
        </p:txBody>
      </p:sp>
      <p:pic>
        <p:nvPicPr>
          <p:cNvPr id="2" name="Picture 1">
            <a:extLst>
              <a:ext uri="{FF2B5EF4-FFF2-40B4-BE49-F238E27FC236}">
                <a16:creationId xmlns:a16="http://schemas.microsoft.com/office/drawing/2014/main" id="{845D73AE-532C-48CF-367F-787BCE5A2781}"/>
              </a:ext>
            </a:extLst>
          </p:cNvPr>
          <p:cNvPicPr>
            <a:picLocks noChangeAspect="1"/>
          </p:cNvPicPr>
          <p:nvPr/>
        </p:nvPicPr>
        <p:blipFill>
          <a:blip r:embed="rId2"/>
          <a:stretch>
            <a:fillRect/>
          </a:stretch>
        </p:blipFill>
        <p:spPr>
          <a:xfrm>
            <a:off x="251520" y="1900045"/>
            <a:ext cx="8352928" cy="2260222"/>
          </a:xfrm>
          <a:prstGeom prst="rect">
            <a:avLst/>
          </a:prstGeom>
        </p:spPr>
      </p:pic>
      <p:sp>
        <p:nvSpPr>
          <p:cNvPr id="4" name="Frame 3">
            <a:extLst>
              <a:ext uri="{FF2B5EF4-FFF2-40B4-BE49-F238E27FC236}">
                <a16:creationId xmlns:a16="http://schemas.microsoft.com/office/drawing/2014/main" id="{BA0DE560-8795-28EA-DDAA-6360D5544B43}"/>
              </a:ext>
            </a:extLst>
          </p:cNvPr>
          <p:cNvSpPr/>
          <p:nvPr/>
        </p:nvSpPr>
        <p:spPr>
          <a:xfrm>
            <a:off x="323528" y="3288791"/>
            <a:ext cx="308897" cy="32222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5" name="Picture 4">
            <a:extLst>
              <a:ext uri="{FF2B5EF4-FFF2-40B4-BE49-F238E27FC236}">
                <a16:creationId xmlns:a16="http://schemas.microsoft.com/office/drawing/2014/main" id="{9C60018B-960A-5BC4-7D3F-31C5F7BFCF62}"/>
              </a:ext>
            </a:extLst>
          </p:cNvPr>
          <p:cNvPicPr>
            <a:picLocks noChangeAspect="1"/>
          </p:cNvPicPr>
          <p:nvPr/>
        </p:nvPicPr>
        <p:blipFill>
          <a:blip r:embed="rId3"/>
          <a:stretch>
            <a:fillRect/>
          </a:stretch>
        </p:blipFill>
        <p:spPr>
          <a:xfrm>
            <a:off x="5277060" y="4708194"/>
            <a:ext cx="3453408" cy="1816100"/>
          </a:xfrm>
          <a:prstGeom prst="rect">
            <a:avLst/>
          </a:prstGeom>
        </p:spPr>
      </p:pic>
      <p:sp>
        <p:nvSpPr>
          <p:cNvPr id="6" name="Down Arrow 5">
            <a:extLst>
              <a:ext uri="{FF2B5EF4-FFF2-40B4-BE49-F238E27FC236}">
                <a16:creationId xmlns:a16="http://schemas.microsoft.com/office/drawing/2014/main" id="{71CB1BA8-2685-B290-74DB-B88EF4DF6AFF}"/>
              </a:ext>
            </a:extLst>
          </p:cNvPr>
          <p:cNvSpPr/>
          <p:nvPr/>
        </p:nvSpPr>
        <p:spPr>
          <a:xfrm flipH="1">
            <a:off x="7020272" y="4038187"/>
            <a:ext cx="288032" cy="792088"/>
          </a:xfrm>
          <a:prstGeom prst="downArrow">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7" name="Picture 6">
            <a:extLst>
              <a:ext uri="{FF2B5EF4-FFF2-40B4-BE49-F238E27FC236}">
                <a16:creationId xmlns:a16="http://schemas.microsoft.com/office/drawing/2014/main" id="{EFFBD9DD-0DEA-AC0E-4064-32F04854E40B}"/>
              </a:ext>
            </a:extLst>
          </p:cNvPr>
          <p:cNvPicPr>
            <a:picLocks noChangeAspect="1"/>
          </p:cNvPicPr>
          <p:nvPr/>
        </p:nvPicPr>
        <p:blipFill>
          <a:blip r:embed="rId4"/>
          <a:stretch>
            <a:fillRect/>
          </a:stretch>
        </p:blipFill>
        <p:spPr>
          <a:xfrm>
            <a:off x="251520" y="4912568"/>
            <a:ext cx="4977104" cy="1611726"/>
          </a:xfrm>
          <a:prstGeom prst="rect">
            <a:avLst/>
          </a:prstGeom>
        </p:spPr>
      </p:pic>
      <p:sp>
        <p:nvSpPr>
          <p:cNvPr id="8" name="Frame 7">
            <a:extLst>
              <a:ext uri="{FF2B5EF4-FFF2-40B4-BE49-F238E27FC236}">
                <a16:creationId xmlns:a16="http://schemas.microsoft.com/office/drawing/2014/main" id="{3BFE2D20-741B-3350-E77C-1AC2EAF92FF4}"/>
              </a:ext>
            </a:extLst>
          </p:cNvPr>
          <p:cNvSpPr/>
          <p:nvPr/>
        </p:nvSpPr>
        <p:spPr>
          <a:xfrm>
            <a:off x="539552" y="6309320"/>
            <a:ext cx="216024" cy="21497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11" name="Straight Arrow Connector 10">
            <a:extLst>
              <a:ext uri="{FF2B5EF4-FFF2-40B4-BE49-F238E27FC236}">
                <a16:creationId xmlns:a16="http://schemas.microsoft.com/office/drawing/2014/main" id="{79A16676-3820-71B7-EE46-0DF2942129E1}"/>
              </a:ext>
            </a:extLst>
          </p:cNvPr>
          <p:cNvCxnSpPr>
            <a:stCxn id="40" idx="1"/>
          </p:cNvCxnSpPr>
          <p:nvPr/>
        </p:nvCxnSpPr>
        <p:spPr>
          <a:xfrm flipH="1" flipV="1">
            <a:off x="755576" y="6524294"/>
            <a:ext cx="288032" cy="1739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Frame 11">
            <a:extLst>
              <a:ext uri="{FF2B5EF4-FFF2-40B4-BE49-F238E27FC236}">
                <a16:creationId xmlns:a16="http://schemas.microsoft.com/office/drawing/2014/main" id="{FF022BBB-7644-333F-3726-C3EFA2B5CE3B}"/>
              </a:ext>
            </a:extLst>
          </p:cNvPr>
          <p:cNvSpPr/>
          <p:nvPr/>
        </p:nvSpPr>
        <p:spPr>
          <a:xfrm>
            <a:off x="2627784" y="5157192"/>
            <a:ext cx="216024"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67293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7074259" cy="492291"/>
          </a:xfrm>
        </p:spPr>
        <p:txBody>
          <a:bodyPr/>
          <a:lstStyle/>
          <a:p>
            <a:r>
              <a:rPr lang="de-DE" sz="2400" dirty="0"/>
              <a:t>AUCTION</a:t>
            </a:r>
          </a:p>
        </p:txBody>
      </p:sp>
      <p:sp>
        <p:nvSpPr>
          <p:cNvPr id="32" name="TextBox 31"/>
          <p:cNvSpPr txBox="1"/>
          <p:nvPr/>
        </p:nvSpPr>
        <p:spPr>
          <a:xfrm>
            <a:off x="337240" y="641012"/>
            <a:ext cx="8572997" cy="516141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a:buFont typeface="Arial" panose="020B0604020202020204" pitchFamily="34" charset="0"/>
              <a:buChar char="•"/>
            </a:pPr>
            <a:r>
              <a:rPr lang="en-US" sz="1400" dirty="0">
                <a:latin typeface="+mn-lt"/>
              </a:rPr>
              <a:t>You will open the auction from the project. You can now finalize your auction set up:</a:t>
            </a:r>
          </a:p>
          <a:p>
            <a:endParaRPr lang="de-DE" sz="1400" dirty="0">
              <a:latin typeface="+mn-lt"/>
            </a:endParaRPr>
          </a:p>
          <a:p>
            <a:pPr marL="285750" lvl="0" indent="-285750">
              <a:buFont typeface="Arial" panose="020B0604020202020204" pitchFamily="34" charset="0"/>
              <a:buChar char="•"/>
            </a:pPr>
            <a:r>
              <a:rPr lang="en-US" sz="1400" dirty="0">
                <a:latin typeface="+mn-lt"/>
              </a:rPr>
              <a:t>Below document type of auction listed are available via Offer Solution Service team:</a:t>
            </a:r>
          </a:p>
          <a:p>
            <a:pPr lvl="0"/>
            <a:endParaRPr lang="en-US" sz="1400" dirty="0">
              <a:latin typeface="+mn-lt"/>
            </a:endParaRPr>
          </a:p>
          <a:p>
            <a:pPr marL="742832" lvl="1" indent="-285750">
              <a:buFont typeface="Wingdings" panose="05000000000000000000" pitchFamily="2" charset="2"/>
              <a:buChar char="ü"/>
            </a:pPr>
            <a:r>
              <a:rPr lang="en-US" sz="1400" dirty="0">
                <a:latin typeface="+mn-lt"/>
              </a:rPr>
              <a:t>English/Dynamic Auction </a:t>
            </a:r>
          </a:p>
          <a:p>
            <a:pPr marL="742832" lvl="1" indent="-285750">
              <a:buFont typeface="Wingdings" panose="05000000000000000000" pitchFamily="2" charset="2"/>
              <a:buChar char="ü"/>
            </a:pPr>
            <a:r>
              <a:rPr lang="en-US" sz="1400" dirty="0">
                <a:latin typeface="+mn-lt"/>
              </a:rPr>
              <a:t>Japanese Auction </a:t>
            </a:r>
          </a:p>
          <a:p>
            <a:pPr marL="742832" lvl="1" indent="-285750">
              <a:buFont typeface="Wingdings" panose="05000000000000000000" pitchFamily="2" charset="2"/>
              <a:buChar char="ü"/>
            </a:pPr>
            <a:r>
              <a:rPr lang="en-US" sz="1400" dirty="0">
                <a:latin typeface="+mn-lt"/>
              </a:rPr>
              <a:t>Dutch Auction</a:t>
            </a:r>
          </a:p>
          <a:p>
            <a:pPr lvl="1"/>
            <a:endParaRPr lang="de-DE" sz="1400" dirty="0">
              <a:latin typeface="+mn-lt"/>
            </a:endParaRPr>
          </a:p>
          <a:p>
            <a:pPr marL="285750" lvl="0" indent="-285750">
              <a:buFont typeface="Arial" panose="020B0604020202020204" pitchFamily="34" charset="0"/>
              <a:buChar char="•"/>
            </a:pPr>
            <a:r>
              <a:rPr lang="en-US" sz="1400" dirty="0">
                <a:latin typeface="+mn-lt"/>
              </a:rPr>
              <a:t>Define start date</a:t>
            </a:r>
          </a:p>
          <a:p>
            <a:pPr lvl="0"/>
            <a:endParaRPr lang="de-DE" sz="1400" dirty="0">
              <a:latin typeface="+mn-lt"/>
            </a:endParaRPr>
          </a:p>
          <a:p>
            <a:pPr marL="285750" lvl="0" indent="-285750">
              <a:buFont typeface="Arial" panose="020B0604020202020204" pitchFamily="34" charset="0"/>
              <a:buChar char="•"/>
            </a:pPr>
            <a:r>
              <a:rPr lang="en-US" sz="1400" dirty="0">
                <a:latin typeface="+mn-lt"/>
              </a:rPr>
              <a:t>Define competitive settings</a:t>
            </a:r>
          </a:p>
          <a:p>
            <a:pPr lvl="0"/>
            <a:endParaRPr lang="de-DE" sz="1400" dirty="0">
              <a:latin typeface="+mn-lt"/>
            </a:endParaRPr>
          </a:p>
          <a:p>
            <a:pPr marL="285750" lvl="0" indent="-285750">
              <a:buFont typeface="Arial" panose="020B0604020202020204" pitchFamily="34" charset="0"/>
              <a:buChar char="•"/>
            </a:pPr>
            <a:r>
              <a:rPr lang="en-US" sz="1400" dirty="0">
                <a:latin typeface="+mn-lt"/>
              </a:rPr>
              <a:t>Define overtime settings</a:t>
            </a:r>
          </a:p>
          <a:p>
            <a:pPr lvl="0"/>
            <a:endParaRPr lang="de-DE" sz="1400" dirty="0">
              <a:latin typeface="+mn-lt"/>
            </a:endParaRPr>
          </a:p>
          <a:p>
            <a:pPr marL="285750" lvl="0" indent="-285750">
              <a:buFont typeface="Arial" panose="020B0604020202020204" pitchFamily="34" charset="0"/>
              <a:buChar char="•"/>
            </a:pPr>
            <a:r>
              <a:rPr lang="en-US" sz="1400" dirty="0">
                <a:latin typeface="+mn-lt"/>
              </a:rPr>
              <a:t>Define bid box layout</a:t>
            </a:r>
          </a:p>
          <a:p>
            <a:pPr lvl="0"/>
            <a:endParaRPr lang="de-DE" sz="1400" dirty="0">
              <a:latin typeface="+mn-lt"/>
            </a:endParaRPr>
          </a:p>
          <a:p>
            <a:pPr marL="285750" indent="-285750">
              <a:buFont typeface="Arial" panose="020B0604020202020204" pitchFamily="34" charset="0"/>
              <a:buChar char="•"/>
            </a:pPr>
            <a:r>
              <a:rPr lang="en-US" sz="1400" dirty="0">
                <a:latin typeface="+mn-lt"/>
              </a:rPr>
              <a:t>You can as well change the auction structure, invite additional colleagues and/ or suppliers and upload more documents.</a:t>
            </a:r>
          </a:p>
          <a:p>
            <a:endParaRPr lang="de-DE" sz="1400" dirty="0">
              <a:latin typeface="+mn-lt"/>
            </a:endParaRPr>
          </a:p>
          <a:p>
            <a:pPr marL="285750" indent="-285750">
              <a:buFont typeface="Arial" panose="020B0604020202020204" pitchFamily="34" charset="0"/>
              <a:buChar char="•"/>
            </a:pPr>
            <a:r>
              <a:rPr lang="en-US" sz="1400" dirty="0">
                <a:latin typeface="+mn-lt"/>
              </a:rPr>
              <a:t>The “General Conditions” are mandatory for each auction and are uploaded under “General information”.  Sourcing Support can provide a template for the “General Conditions”.</a:t>
            </a:r>
            <a:endParaRPr lang="de-DE" sz="1400" dirty="0">
              <a:latin typeface="+mn-lt"/>
            </a:endParaRPr>
          </a:p>
          <a:p>
            <a:r>
              <a:rPr lang="en-US" sz="1400" dirty="0">
                <a:latin typeface="+mn-lt"/>
              </a:rPr>
              <a:t> </a:t>
            </a:r>
            <a:endParaRPr lang="de-DE"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spTree>
    <p:extLst>
      <p:ext uri="{BB962C8B-B14F-4D97-AF65-F5344CB8AC3E}">
        <p14:creationId xmlns:p14="http://schemas.microsoft.com/office/powerpoint/2010/main" val="3252098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260648"/>
            <a:ext cx="7074259" cy="492291"/>
          </a:xfrm>
        </p:spPr>
        <p:txBody>
          <a:bodyPr/>
          <a:lstStyle/>
          <a:p>
            <a:r>
              <a:rPr lang="de-DE" sz="2400" dirty="0"/>
              <a:t>AUCTION </a:t>
            </a:r>
            <a:r>
              <a:rPr lang="de-DE" sz="2400" dirty="0" err="1"/>
              <a:t>is</a:t>
            </a:r>
            <a:r>
              <a:rPr lang="de-DE" sz="2400" dirty="0"/>
              <a:t> </a:t>
            </a:r>
            <a:r>
              <a:rPr lang="de-DE" sz="2400" dirty="0" err="1"/>
              <a:t>over</a:t>
            </a:r>
            <a:r>
              <a:rPr lang="de-DE" sz="2400" dirty="0"/>
              <a:t> – </a:t>
            </a:r>
            <a:r>
              <a:rPr lang="de-DE" sz="2400" dirty="0" err="1"/>
              <a:t>Bidding</a:t>
            </a:r>
            <a:r>
              <a:rPr lang="de-DE" sz="2400" dirty="0"/>
              <a:t> </a:t>
            </a:r>
            <a:r>
              <a:rPr lang="de-DE" sz="2400" dirty="0" err="1"/>
              <a:t>is</a:t>
            </a:r>
            <a:r>
              <a:rPr lang="de-DE" sz="2400" dirty="0"/>
              <a:t> </a:t>
            </a:r>
            <a:r>
              <a:rPr lang="de-DE" sz="2400" dirty="0" err="1"/>
              <a:t>closed</a:t>
            </a:r>
            <a:r>
              <a:rPr lang="de-DE" sz="2400" dirty="0"/>
              <a:t> </a:t>
            </a:r>
          </a:p>
        </p:txBody>
      </p:sp>
      <p:sp>
        <p:nvSpPr>
          <p:cNvPr id="4" name="TextBox 31"/>
          <p:cNvSpPr txBox="1"/>
          <p:nvPr/>
        </p:nvSpPr>
        <p:spPr>
          <a:xfrm>
            <a:off x="179512" y="764704"/>
            <a:ext cx="8572997" cy="8525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a:buFont typeface="Arial" panose="020B0604020202020204" pitchFamily="34" charset="0"/>
              <a:buChar char="•"/>
            </a:pPr>
            <a:r>
              <a:rPr lang="en-US" sz="1400" dirty="0">
                <a:latin typeface="+mn-lt"/>
              </a:rPr>
              <a:t>You </a:t>
            </a:r>
            <a:r>
              <a:rPr lang="de-DE" sz="1400" dirty="0" err="1">
                <a:latin typeface="+mn-lt"/>
              </a:rPr>
              <a:t>want</a:t>
            </a:r>
            <a:r>
              <a:rPr lang="de-DE" sz="1400" dirty="0">
                <a:latin typeface="+mn-lt"/>
              </a:rPr>
              <a:t> </a:t>
            </a:r>
            <a:r>
              <a:rPr lang="de-DE" sz="1400" dirty="0" err="1">
                <a:latin typeface="+mn-lt"/>
              </a:rPr>
              <a:t>to</a:t>
            </a:r>
            <a:r>
              <a:rPr lang="de-DE" sz="1400" dirty="0">
                <a:latin typeface="+mn-lt"/>
              </a:rPr>
              <a:t> </a:t>
            </a:r>
            <a:r>
              <a:rPr lang="de-DE" sz="1400" dirty="0" err="1">
                <a:latin typeface="+mn-lt"/>
              </a:rPr>
              <a:t>award</a:t>
            </a:r>
            <a:r>
              <a:rPr lang="de-DE" sz="1400" dirty="0">
                <a:latin typeface="+mn-lt"/>
              </a:rPr>
              <a:t> </a:t>
            </a:r>
            <a:r>
              <a:rPr lang="de-DE" sz="1400" dirty="0" err="1">
                <a:latin typeface="+mn-lt"/>
              </a:rPr>
              <a:t>the</a:t>
            </a:r>
            <a:r>
              <a:rPr lang="de-DE" sz="1400" dirty="0">
                <a:latin typeface="+mn-lt"/>
              </a:rPr>
              <a:t> </a:t>
            </a:r>
            <a:r>
              <a:rPr lang="de-DE" sz="1400" dirty="0" err="1">
                <a:latin typeface="+mn-lt"/>
              </a:rPr>
              <a:t>project</a:t>
            </a:r>
            <a:r>
              <a:rPr lang="de-DE" sz="1400" dirty="0">
                <a:latin typeface="+mn-lt"/>
              </a:rPr>
              <a:t> -&gt; </a:t>
            </a:r>
            <a:r>
              <a:rPr lang="de-DE" sz="1400" dirty="0" err="1">
                <a:latin typeface="+mn-lt"/>
              </a:rPr>
              <a:t>go</a:t>
            </a:r>
            <a:r>
              <a:rPr lang="de-DE" sz="1400" dirty="0">
                <a:latin typeface="+mn-lt"/>
              </a:rPr>
              <a:t> back </a:t>
            </a:r>
            <a:r>
              <a:rPr lang="de-DE" sz="1400" dirty="0" err="1">
                <a:latin typeface="+mn-lt"/>
              </a:rPr>
              <a:t>to</a:t>
            </a:r>
            <a:r>
              <a:rPr lang="de-DE" sz="1400" dirty="0">
                <a:latin typeface="+mn-lt"/>
              </a:rPr>
              <a:t> </a:t>
            </a:r>
            <a:r>
              <a:rPr lang="de-DE" sz="1400" dirty="0" err="1">
                <a:latin typeface="+mn-lt"/>
              </a:rPr>
              <a:t>tender</a:t>
            </a:r>
            <a:r>
              <a:rPr lang="de-DE" sz="1400" dirty="0">
                <a:latin typeface="+mn-lt"/>
              </a:rPr>
              <a:t> </a:t>
            </a:r>
            <a:r>
              <a:rPr lang="de-DE" sz="1400" dirty="0" err="1">
                <a:latin typeface="+mn-lt"/>
              </a:rPr>
              <a:t>level</a:t>
            </a:r>
            <a:r>
              <a:rPr lang="de-DE" sz="1400" dirty="0">
                <a:latin typeface="+mn-lt"/>
              </a:rPr>
              <a:t> -&gt; </a:t>
            </a:r>
            <a:r>
              <a:rPr lang="de-DE" sz="1400" dirty="0" err="1">
                <a:latin typeface="+mn-lt"/>
              </a:rPr>
              <a:t>click</a:t>
            </a:r>
            <a:r>
              <a:rPr lang="de-DE" sz="1400" dirty="0">
                <a:latin typeface="+mn-lt"/>
              </a:rPr>
              <a:t> on „Back </a:t>
            </a:r>
            <a:r>
              <a:rPr lang="de-DE" sz="1400" dirty="0" err="1">
                <a:latin typeface="+mn-lt"/>
              </a:rPr>
              <a:t>to</a:t>
            </a:r>
            <a:r>
              <a:rPr lang="de-DE" sz="1400" dirty="0">
                <a:latin typeface="+mn-lt"/>
              </a:rPr>
              <a:t> </a:t>
            </a:r>
            <a:r>
              <a:rPr lang="de-DE" sz="1400" dirty="0" err="1">
                <a:latin typeface="+mn-lt"/>
              </a:rPr>
              <a:t>tender</a:t>
            </a:r>
            <a:r>
              <a:rPr lang="de-DE" sz="1400" dirty="0">
                <a:latin typeface="+mn-lt"/>
              </a:rPr>
              <a:t>“</a:t>
            </a:r>
          </a:p>
          <a:p>
            <a:r>
              <a:rPr lang="en-US" sz="1400" dirty="0">
                <a:latin typeface="+mn-lt"/>
              </a:rPr>
              <a:t> </a:t>
            </a:r>
            <a:endParaRPr lang="de-DE"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2" name="Picture 1">
            <a:extLst>
              <a:ext uri="{FF2B5EF4-FFF2-40B4-BE49-F238E27FC236}">
                <a16:creationId xmlns:a16="http://schemas.microsoft.com/office/drawing/2014/main" id="{35EC3E9C-D3BE-6069-3B26-C669F1EA5CDC}"/>
              </a:ext>
            </a:extLst>
          </p:cNvPr>
          <p:cNvPicPr>
            <a:picLocks noChangeAspect="1"/>
          </p:cNvPicPr>
          <p:nvPr/>
        </p:nvPicPr>
        <p:blipFill>
          <a:blip r:embed="rId3"/>
          <a:stretch>
            <a:fillRect/>
          </a:stretch>
        </p:blipFill>
        <p:spPr>
          <a:xfrm>
            <a:off x="179512" y="1227666"/>
            <a:ext cx="8572997" cy="5153662"/>
          </a:xfrm>
          <a:prstGeom prst="rect">
            <a:avLst/>
          </a:prstGeom>
        </p:spPr>
      </p:pic>
      <p:sp>
        <p:nvSpPr>
          <p:cNvPr id="5" name="Frame 4">
            <a:extLst>
              <a:ext uri="{FF2B5EF4-FFF2-40B4-BE49-F238E27FC236}">
                <a16:creationId xmlns:a16="http://schemas.microsoft.com/office/drawing/2014/main" id="{B25688F5-A2D1-06E4-F2CF-06A06BE88B1D}"/>
              </a:ext>
            </a:extLst>
          </p:cNvPr>
          <p:cNvSpPr/>
          <p:nvPr/>
        </p:nvSpPr>
        <p:spPr>
          <a:xfrm>
            <a:off x="2267744" y="2080207"/>
            <a:ext cx="648072" cy="412689"/>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9" name="Straight Arrow Connector 8">
            <a:extLst>
              <a:ext uri="{FF2B5EF4-FFF2-40B4-BE49-F238E27FC236}">
                <a16:creationId xmlns:a16="http://schemas.microsoft.com/office/drawing/2014/main" id="{7381331A-0E70-D4DC-66DF-347129093402}"/>
              </a:ext>
            </a:extLst>
          </p:cNvPr>
          <p:cNvCxnSpPr/>
          <p:nvPr/>
        </p:nvCxnSpPr>
        <p:spPr>
          <a:xfrm flipH="1">
            <a:off x="2915816" y="1052736"/>
            <a:ext cx="4248472" cy="122413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697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260648"/>
            <a:ext cx="8640960" cy="492291"/>
          </a:xfrm>
        </p:spPr>
        <p:txBody>
          <a:bodyPr/>
          <a:lstStyle/>
          <a:p>
            <a:r>
              <a:rPr lang="de-DE" sz="2400" dirty="0"/>
              <a:t>RFP (</a:t>
            </a:r>
            <a:r>
              <a:rPr lang="de-DE" sz="2400" dirty="0" err="1"/>
              <a:t>or</a:t>
            </a:r>
            <a:r>
              <a:rPr lang="de-DE" sz="2400" dirty="0"/>
              <a:t>/</a:t>
            </a:r>
            <a:r>
              <a:rPr lang="de-DE" sz="2400" dirty="0" err="1"/>
              <a:t>and</a:t>
            </a:r>
            <a:r>
              <a:rPr lang="de-DE" sz="2400" dirty="0"/>
              <a:t>) AUCTION </a:t>
            </a:r>
            <a:r>
              <a:rPr lang="de-DE" sz="2400" dirty="0" err="1"/>
              <a:t>is</a:t>
            </a:r>
            <a:r>
              <a:rPr lang="de-DE" sz="2400" dirty="0"/>
              <a:t> </a:t>
            </a:r>
            <a:r>
              <a:rPr lang="de-DE" sz="2400" dirty="0" err="1"/>
              <a:t>over</a:t>
            </a:r>
            <a:r>
              <a:rPr lang="de-DE" sz="2400" dirty="0"/>
              <a:t> – </a:t>
            </a:r>
            <a:r>
              <a:rPr lang="de-DE" sz="2400" dirty="0" err="1"/>
              <a:t>Bidding</a:t>
            </a:r>
            <a:r>
              <a:rPr lang="de-DE" sz="2400" dirty="0"/>
              <a:t> </a:t>
            </a:r>
            <a:r>
              <a:rPr lang="de-DE" sz="2400" dirty="0" err="1"/>
              <a:t>is</a:t>
            </a:r>
            <a:r>
              <a:rPr lang="de-DE" sz="2400" dirty="0"/>
              <a:t> </a:t>
            </a:r>
            <a:r>
              <a:rPr lang="de-DE" sz="2400" dirty="0" err="1"/>
              <a:t>closed</a:t>
            </a:r>
            <a:r>
              <a:rPr lang="de-DE" sz="2400" dirty="0"/>
              <a:t> </a:t>
            </a:r>
          </a:p>
        </p:txBody>
      </p:sp>
      <p:sp>
        <p:nvSpPr>
          <p:cNvPr id="4" name="TextBox 31"/>
          <p:cNvSpPr txBox="1"/>
          <p:nvPr/>
        </p:nvSpPr>
        <p:spPr>
          <a:xfrm>
            <a:off x="179512" y="764704"/>
            <a:ext cx="8572997" cy="8525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a:buFont typeface="Arial" panose="020B0604020202020204" pitchFamily="34" charset="0"/>
              <a:buChar char="•"/>
            </a:pPr>
            <a:r>
              <a:rPr lang="en-US" sz="1400" dirty="0">
                <a:latin typeface="+mn-lt"/>
              </a:rPr>
              <a:t>You </a:t>
            </a:r>
            <a:r>
              <a:rPr lang="de-DE" sz="1400" dirty="0" err="1">
                <a:latin typeface="+mn-lt"/>
              </a:rPr>
              <a:t>want</a:t>
            </a:r>
            <a:r>
              <a:rPr lang="de-DE" sz="1400" dirty="0">
                <a:latin typeface="+mn-lt"/>
              </a:rPr>
              <a:t> </a:t>
            </a:r>
            <a:r>
              <a:rPr lang="de-DE" sz="1400" dirty="0" err="1">
                <a:latin typeface="+mn-lt"/>
              </a:rPr>
              <a:t>to</a:t>
            </a:r>
            <a:r>
              <a:rPr lang="de-DE" sz="1400" dirty="0">
                <a:latin typeface="+mn-lt"/>
              </a:rPr>
              <a:t> </a:t>
            </a:r>
            <a:r>
              <a:rPr lang="de-DE" sz="1400" dirty="0" err="1">
                <a:latin typeface="+mn-lt"/>
              </a:rPr>
              <a:t>award</a:t>
            </a:r>
            <a:r>
              <a:rPr lang="de-DE" sz="1400" dirty="0">
                <a:latin typeface="+mn-lt"/>
              </a:rPr>
              <a:t> </a:t>
            </a:r>
            <a:r>
              <a:rPr lang="de-DE" sz="1400" dirty="0" err="1">
                <a:latin typeface="+mn-lt"/>
              </a:rPr>
              <a:t>the</a:t>
            </a:r>
            <a:r>
              <a:rPr lang="de-DE" sz="1400" dirty="0">
                <a:latin typeface="+mn-lt"/>
              </a:rPr>
              <a:t> </a:t>
            </a:r>
            <a:r>
              <a:rPr lang="de-DE" sz="1400" dirty="0" err="1">
                <a:latin typeface="+mn-lt"/>
              </a:rPr>
              <a:t>project</a:t>
            </a:r>
            <a:r>
              <a:rPr lang="de-DE" sz="1400" dirty="0">
                <a:latin typeface="+mn-lt"/>
              </a:rPr>
              <a:t> -&gt; </a:t>
            </a:r>
            <a:r>
              <a:rPr lang="de-DE" sz="1400" dirty="0" err="1">
                <a:latin typeface="+mn-lt"/>
              </a:rPr>
              <a:t>click</a:t>
            </a:r>
            <a:r>
              <a:rPr lang="de-DE" sz="1400" dirty="0">
                <a:latin typeface="+mn-lt"/>
              </a:rPr>
              <a:t> on „</a:t>
            </a:r>
            <a:r>
              <a:rPr lang="de-DE" sz="1400" b="1" dirty="0">
                <a:latin typeface="+mn-lt"/>
              </a:rPr>
              <a:t>AWARDING</a:t>
            </a:r>
            <a:r>
              <a:rPr lang="de-DE" sz="1400" dirty="0">
                <a:latin typeface="+mn-lt"/>
              </a:rPr>
              <a:t>“</a:t>
            </a:r>
          </a:p>
          <a:p>
            <a:r>
              <a:rPr lang="en-US" sz="1400" dirty="0">
                <a:latin typeface="+mn-lt"/>
              </a:rPr>
              <a:t> </a:t>
            </a:r>
            <a:endParaRPr lang="de-DE"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sp>
        <p:nvSpPr>
          <p:cNvPr id="2" name="TextBox 1"/>
          <p:cNvSpPr txBox="1"/>
          <p:nvPr/>
        </p:nvSpPr>
        <p:spPr>
          <a:xfrm>
            <a:off x="395536" y="4024661"/>
            <a:ext cx="7776864" cy="12834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284545" rtl="0" fontAlgn="auto" latinLnBrk="0" hangingPunct="0">
              <a:lnSpc>
                <a:spcPct val="140000"/>
              </a:lnSpc>
              <a:spcBef>
                <a:spcPts val="0"/>
              </a:spcBef>
              <a:spcAft>
                <a:spcPts val="0"/>
              </a:spcAft>
              <a:buClrTx/>
              <a:buSzTx/>
              <a:buFontTx/>
              <a:buNone/>
              <a:tabLst/>
            </a:pPr>
            <a:r>
              <a:rPr kumimoji="0" lang="de-DE" sz="1400" b="0" i="0" u="none" strike="noStrike" cap="none" spc="15" normalizeH="0" baseline="0" dirty="0" err="1">
                <a:ln>
                  <a:noFill/>
                </a:ln>
                <a:solidFill>
                  <a:schemeClr val="tx2"/>
                </a:solidFill>
                <a:effectLst/>
                <a:uFillTx/>
                <a:latin typeface="+mn-lt"/>
                <a:cs typeface="+mn-cs"/>
                <a:sym typeface="Verdana"/>
              </a:rPr>
              <a:t>Two</a:t>
            </a:r>
            <a:r>
              <a:rPr kumimoji="0" lang="de-DE" sz="1400" b="0" i="0" u="none" strike="noStrike" cap="none" spc="15" normalizeH="0" baseline="0" dirty="0">
                <a:ln>
                  <a:noFill/>
                </a:ln>
                <a:solidFill>
                  <a:schemeClr val="tx2"/>
                </a:solidFill>
                <a:effectLst/>
                <a:uFillTx/>
                <a:latin typeface="+mn-lt"/>
                <a:cs typeface="+mn-cs"/>
                <a:sym typeface="Verdana"/>
              </a:rPr>
              <a:t> </a:t>
            </a:r>
            <a:r>
              <a:rPr kumimoji="0" lang="de-DE" sz="1400" b="0" i="0" u="none" strike="noStrike" cap="none" spc="15" normalizeH="0" baseline="0" dirty="0" err="1">
                <a:ln>
                  <a:noFill/>
                </a:ln>
                <a:solidFill>
                  <a:schemeClr val="tx2"/>
                </a:solidFill>
                <a:effectLst/>
                <a:uFillTx/>
                <a:latin typeface="+mn-lt"/>
                <a:cs typeface="+mn-cs"/>
                <a:sym typeface="Verdana"/>
              </a:rPr>
              <a:t>ways</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to</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conduct</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Awarding</a:t>
            </a:r>
            <a:r>
              <a:rPr kumimoji="0" lang="de-DE" sz="1400" b="0" i="0" u="none" strike="noStrike" cap="none" spc="15" normalizeH="0" dirty="0">
                <a:ln>
                  <a:noFill/>
                </a:ln>
                <a:solidFill>
                  <a:schemeClr val="tx2"/>
                </a:solidFill>
                <a:effectLst/>
                <a:uFillTx/>
                <a:latin typeface="+mn-lt"/>
                <a:cs typeface="+mn-cs"/>
                <a:sym typeface="Verdana"/>
              </a:rPr>
              <a:t> : </a:t>
            </a:r>
          </a:p>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lang="de-DE" sz="1400" spc="15" baseline="0" dirty="0" err="1">
                <a:solidFill>
                  <a:schemeClr val="tx2"/>
                </a:solidFill>
                <a:latin typeface="+mn-lt"/>
                <a:cs typeface="+mn-cs"/>
                <a:sym typeface="Verdana"/>
              </a:rPr>
              <a:t>Apply</a:t>
            </a:r>
            <a:r>
              <a:rPr lang="de-DE" sz="1400" spc="15" dirty="0">
                <a:solidFill>
                  <a:schemeClr val="tx2"/>
                </a:solidFill>
                <a:latin typeface="+mn-lt"/>
                <a:cs typeface="+mn-cs"/>
                <a:sym typeface="Verdana"/>
              </a:rPr>
              <a:t> Best </a:t>
            </a:r>
            <a:r>
              <a:rPr lang="de-DE" sz="1400" spc="15" dirty="0" err="1">
                <a:solidFill>
                  <a:schemeClr val="tx2"/>
                </a:solidFill>
                <a:latin typeface="+mn-lt"/>
                <a:cs typeface="+mn-cs"/>
                <a:sym typeface="Verdana"/>
              </a:rPr>
              <a:t>Bid</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Rule</a:t>
            </a:r>
            <a:r>
              <a:rPr lang="de-DE" sz="1400" spc="15" dirty="0">
                <a:solidFill>
                  <a:schemeClr val="tx2"/>
                </a:solidFill>
                <a:latin typeface="+mn-lt"/>
                <a:cs typeface="+mn-cs"/>
                <a:sym typeface="Verdana"/>
              </a:rPr>
              <a:t>         - </a:t>
            </a:r>
            <a:r>
              <a:rPr lang="de-DE" sz="1400" spc="15" dirty="0" err="1">
                <a:solidFill>
                  <a:schemeClr val="tx2"/>
                </a:solidFill>
                <a:latin typeface="+mn-lt"/>
                <a:cs typeface="+mn-cs"/>
                <a:sym typeface="Verdana"/>
              </a:rPr>
              <a:t>To</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select</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the</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single</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article</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for</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best</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price</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and</a:t>
            </a:r>
            <a:r>
              <a:rPr lang="de-DE" sz="1400" spc="15" dirty="0">
                <a:solidFill>
                  <a:schemeClr val="tx2"/>
                </a:solidFill>
                <a:latin typeface="+mn-lt"/>
                <a:cs typeface="+mn-cs"/>
                <a:sym typeface="Verdana"/>
              </a:rPr>
              <a:t> </a:t>
            </a:r>
            <a:r>
              <a:rPr lang="de-DE" sz="1400" spc="15" dirty="0" err="1">
                <a:solidFill>
                  <a:schemeClr val="tx2"/>
                </a:solidFill>
                <a:latin typeface="+mn-lt"/>
                <a:cs typeface="+mn-cs"/>
                <a:sym typeface="Verdana"/>
              </a:rPr>
              <a:t>quantity</a:t>
            </a:r>
            <a:endParaRPr lang="de-DE" sz="1400" spc="15" dirty="0">
              <a:solidFill>
                <a:schemeClr val="tx2"/>
              </a:solidFill>
              <a:latin typeface="+mn-lt"/>
              <a:cs typeface="+mn-cs"/>
              <a:sym typeface="Verdana"/>
            </a:endParaRPr>
          </a:p>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kumimoji="0" lang="de-DE" sz="1400" b="0" i="0" u="none" strike="noStrike" cap="none" spc="15" normalizeH="0" baseline="0" dirty="0" err="1">
                <a:ln>
                  <a:noFill/>
                </a:ln>
                <a:solidFill>
                  <a:schemeClr val="tx2"/>
                </a:solidFill>
                <a:effectLst/>
                <a:uFillTx/>
                <a:latin typeface="+mn-lt"/>
                <a:cs typeface="+mn-cs"/>
                <a:sym typeface="Verdana"/>
              </a:rPr>
              <a:t>Apply</a:t>
            </a:r>
            <a:r>
              <a:rPr kumimoji="0" lang="de-DE" sz="1400" b="0" i="0" u="none" strike="noStrike" cap="none" spc="15" normalizeH="0" dirty="0">
                <a:ln>
                  <a:noFill/>
                </a:ln>
                <a:solidFill>
                  <a:schemeClr val="tx2"/>
                </a:solidFill>
                <a:effectLst/>
                <a:uFillTx/>
                <a:latin typeface="+mn-lt"/>
                <a:cs typeface="+mn-cs"/>
                <a:sym typeface="Verdana"/>
              </a:rPr>
              <a:t> Total Best </a:t>
            </a:r>
            <a:r>
              <a:rPr kumimoji="0" lang="de-DE" sz="1400" b="0" i="0" u="none" strike="noStrike" cap="none" spc="15" normalizeH="0" dirty="0" err="1">
                <a:ln>
                  <a:noFill/>
                </a:ln>
                <a:solidFill>
                  <a:schemeClr val="tx2"/>
                </a:solidFill>
                <a:effectLst/>
                <a:uFillTx/>
                <a:latin typeface="+mn-lt"/>
                <a:cs typeface="+mn-cs"/>
                <a:sym typeface="Verdana"/>
              </a:rPr>
              <a:t>Bid</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Rule</a:t>
            </a:r>
            <a:r>
              <a:rPr kumimoji="0" lang="de-DE" sz="1400" b="0" i="0" u="none" strike="noStrike" cap="none" spc="15" normalizeH="0" dirty="0">
                <a:ln>
                  <a:noFill/>
                </a:ln>
                <a:solidFill>
                  <a:schemeClr val="tx2"/>
                </a:solidFill>
                <a:effectLst/>
                <a:uFillTx/>
                <a:latin typeface="+mn-lt"/>
                <a:cs typeface="+mn-cs"/>
                <a:sym typeface="Verdana"/>
              </a:rPr>
              <a:t> - </a:t>
            </a:r>
            <a:r>
              <a:rPr kumimoji="0" lang="de-DE" sz="1400" b="0" i="0" u="none" strike="noStrike" cap="none" spc="15" normalizeH="0" dirty="0" err="1">
                <a:ln>
                  <a:noFill/>
                </a:ln>
                <a:solidFill>
                  <a:schemeClr val="tx2"/>
                </a:solidFill>
                <a:effectLst/>
                <a:uFillTx/>
                <a:latin typeface="+mn-lt"/>
                <a:cs typeface="+mn-cs"/>
                <a:sym typeface="Verdana"/>
              </a:rPr>
              <a:t>To</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select</a:t>
            </a:r>
            <a:r>
              <a:rPr kumimoji="0" lang="de-DE" sz="1400" b="0" i="0" u="none" strike="noStrike" cap="none" spc="15" normalizeH="0" dirty="0">
                <a:ln>
                  <a:noFill/>
                </a:ln>
                <a:solidFill>
                  <a:schemeClr val="tx2"/>
                </a:solidFill>
                <a:effectLst/>
                <a:uFillTx/>
                <a:latin typeface="+mn-lt"/>
                <a:cs typeface="+mn-cs"/>
                <a:sym typeface="Verdana"/>
              </a:rPr>
              <a:t> all </a:t>
            </a:r>
            <a:r>
              <a:rPr kumimoji="0" lang="de-DE" sz="1400" b="0" i="0" u="none" strike="noStrike" cap="none" spc="15" normalizeH="0" dirty="0" err="1">
                <a:ln>
                  <a:noFill/>
                </a:ln>
                <a:solidFill>
                  <a:schemeClr val="tx2"/>
                </a:solidFill>
                <a:effectLst/>
                <a:uFillTx/>
                <a:latin typeface="+mn-lt"/>
                <a:cs typeface="+mn-cs"/>
                <a:sym typeface="Verdana"/>
              </a:rPr>
              <a:t>articles</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provided</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by</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single</a:t>
            </a:r>
            <a:r>
              <a:rPr kumimoji="0" lang="de-DE" sz="1400" b="0" i="0" u="none" strike="noStrike" cap="none" spc="15" normalizeH="0" dirty="0">
                <a:ln>
                  <a:noFill/>
                </a:ln>
                <a:solidFill>
                  <a:schemeClr val="tx2"/>
                </a:solidFill>
                <a:effectLst/>
                <a:uFillTx/>
                <a:latin typeface="+mn-lt"/>
                <a:cs typeface="+mn-cs"/>
                <a:sym typeface="Verdana"/>
              </a:rPr>
              <a:t> </a:t>
            </a:r>
            <a:r>
              <a:rPr kumimoji="0" lang="de-DE" sz="1400" b="0" i="0" u="none" strike="noStrike" cap="none" spc="15" normalizeH="0" dirty="0" err="1">
                <a:ln>
                  <a:noFill/>
                </a:ln>
                <a:solidFill>
                  <a:schemeClr val="tx2"/>
                </a:solidFill>
                <a:effectLst/>
                <a:uFillTx/>
                <a:latin typeface="+mn-lt"/>
                <a:cs typeface="+mn-cs"/>
                <a:sym typeface="Verdana"/>
              </a:rPr>
              <a:t>supplier</a:t>
            </a:r>
            <a:r>
              <a:rPr kumimoji="0" lang="de-DE" sz="1400" b="0" i="0" u="none" strike="noStrike" cap="none" spc="15" normalizeH="0" dirty="0">
                <a:ln>
                  <a:noFill/>
                </a:ln>
                <a:solidFill>
                  <a:schemeClr val="tx2"/>
                </a:solidFill>
                <a:effectLst/>
                <a:uFillTx/>
                <a:latin typeface="+mn-lt"/>
                <a:cs typeface="+mn-cs"/>
                <a:sym typeface="Verdana"/>
              </a:rPr>
              <a:t>                      		</a:t>
            </a:r>
            <a:endParaRPr kumimoji="0" lang="de-DE" sz="1400" b="0" i="0" u="none" strike="noStrike" cap="none" spc="15" normalizeH="0" baseline="0" dirty="0">
              <a:ln>
                <a:noFill/>
              </a:ln>
              <a:solidFill>
                <a:schemeClr val="tx2"/>
              </a:solidFill>
              <a:effectLst/>
              <a:uFillTx/>
              <a:latin typeface="+mn-lt"/>
              <a:cs typeface="+mn-cs"/>
              <a:sym typeface="Verdana"/>
            </a:endParaRPr>
          </a:p>
        </p:txBody>
      </p:sp>
      <p:pic>
        <p:nvPicPr>
          <p:cNvPr id="7" name="Picture 6">
            <a:extLst>
              <a:ext uri="{FF2B5EF4-FFF2-40B4-BE49-F238E27FC236}">
                <a16:creationId xmlns:a16="http://schemas.microsoft.com/office/drawing/2014/main" id="{C14242ED-8819-7626-E4C0-849891DFED24}"/>
              </a:ext>
            </a:extLst>
          </p:cNvPr>
          <p:cNvPicPr>
            <a:picLocks noChangeAspect="1"/>
          </p:cNvPicPr>
          <p:nvPr/>
        </p:nvPicPr>
        <p:blipFill>
          <a:blip r:embed="rId3"/>
          <a:stretch>
            <a:fillRect/>
          </a:stretch>
        </p:blipFill>
        <p:spPr>
          <a:xfrm>
            <a:off x="179512" y="1196753"/>
            <a:ext cx="8792816" cy="2826178"/>
          </a:xfrm>
          <a:prstGeom prst="rect">
            <a:avLst/>
          </a:prstGeom>
        </p:spPr>
      </p:pic>
      <p:sp>
        <p:nvSpPr>
          <p:cNvPr id="11" name="Frame 10">
            <a:extLst>
              <a:ext uri="{FF2B5EF4-FFF2-40B4-BE49-F238E27FC236}">
                <a16:creationId xmlns:a16="http://schemas.microsoft.com/office/drawing/2014/main" id="{24E68A6A-AD88-52AE-09D4-3ED8CB3B47A6}"/>
              </a:ext>
            </a:extLst>
          </p:cNvPr>
          <p:cNvSpPr/>
          <p:nvPr/>
        </p:nvSpPr>
        <p:spPr>
          <a:xfrm>
            <a:off x="2627784" y="1484784"/>
            <a:ext cx="576064" cy="132461"/>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3" name="Frame 12">
            <a:extLst>
              <a:ext uri="{FF2B5EF4-FFF2-40B4-BE49-F238E27FC236}">
                <a16:creationId xmlns:a16="http://schemas.microsoft.com/office/drawing/2014/main" id="{664C47F4-E999-D5F5-3579-79AE54EDE89C}"/>
              </a:ext>
            </a:extLst>
          </p:cNvPr>
          <p:cNvSpPr/>
          <p:nvPr/>
        </p:nvSpPr>
        <p:spPr>
          <a:xfrm>
            <a:off x="6156176" y="1549911"/>
            <a:ext cx="504056" cy="438929"/>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15" name="Straight Arrow Connector 14">
            <a:extLst>
              <a:ext uri="{FF2B5EF4-FFF2-40B4-BE49-F238E27FC236}">
                <a16:creationId xmlns:a16="http://schemas.microsoft.com/office/drawing/2014/main" id="{EA29264F-F87C-7E1E-19B7-59E2583F46A6}"/>
              </a:ext>
            </a:extLst>
          </p:cNvPr>
          <p:cNvCxnSpPr/>
          <p:nvPr/>
        </p:nvCxnSpPr>
        <p:spPr>
          <a:xfrm>
            <a:off x="5364088" y="980728"/>
            <a:ext cx="792088" cy="6365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Frame 15">
            <a:extLst>
              <a:ext uri="{FF2B5EF4-FFF2-40B4-BE49-F238E27FC236}">
                <a16:creationId xmlns:a16="http://schemas.microsoft.com/office/drawing/2014/main" id="{3D407234-60A1-A252-62B5-A262A696660E}"/>
              </a:ext>
            </a:extLst>
          </p:cNvPr>
          <p:cNvSpPr/>
          <p:nvPr/>
        </p:nvSpPr>
        <p:spPr>
          <a:xfrm>
            <a:off x="4572000" y="3170390"/>
            <a:ext cx="1584176"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822848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6445B-8A08-3AAF-29AF-6E2A254439B4}"/>
              </a:ext>
            </a:extLst>
          </p:cNvPr>
          <p:cNvSpPr>
            <a:spLocks noGrp="1"/>
          </p:cNvSpPr>
          <p:nvPr>
            <p:ph idx="1"/>
          </p:nvPr>
        </p:nvSpPr>
        <p:spPr>
          <a:xfrm>
            <a:off x="1023763" y="941633"/>
            <a:ext cx="7074259" cy="183111"/>
          </a:xfrm>
        </p:spPr>
        <p:txBody>
          <a:bodyPr/>
          <a:lstStyle/>
          <a:p>
            <a:endParaRPr lang="en-RO" dirty="0"/>
          </a:p>
        </p:txBody>
      </p:sp>
      <p:sp>
        <p:nvSpPr>
          <p:cNvPr id="3" name="Slide Number Placeholder 2">
            <a:extLst>
              <a:ext uri="{FF2B5EF4-FFF2-40B4-BE49-F238E27FC236}">
                <a16:creationId xmlns:a16="http://schemas.microsoft.com/office/drawing/2014/main" id="{FDA977F6-C8AE-5FAE-C941-11669A969D1A}"/>
              </a:ext>
            </a:extLst>
          </p:cNvPr>
          <p:cNvSpPr>
            <a:spLocks noGrp="1"/>
          </p:cNvSpPr>
          <p:nvPr>
            <p:ph type="sldNum" sz="quarter" idx="10"/>
          </p:nvPr>
        </p:nvSpPr>
        <p:spPr/>
        <p:txBody>
          <a:bodyPr/>
          <a:lstStyle/>
          <a:p>
            <a:pPr defTabSz="902933" fontAlgn="auto" hangingPunct="0">
              <a:lnSpc>
                <a:spcPct val="140000"/>
              </a:lnSpc>
              <a:spcBef>
                <a:spcPts val="0"/>
              </a:spcBef>
              <a:spcAft>
                <a:spcPts val="0"/>
              </a:spcAft>
              <a:defRPr/>
            </a:pPr>
            <a:fld id="{0225714D-62BA-4441-8359-4FF6D326A1DF}" type="slidenum">
              <a:rPr lang="de-DE" sz="1000" kern="0" spc="11" smtClean="0">
                <a:solidFill>
                  <a:srgbClr val="4D5154"/>
                </a:solidFill>
                <a:latin typeface="Verdana"/>
                <a:cs typeface="Verdana"/>
                <a:sym typeface="Verdana"/>
              </a:rPr>
              <a:pPr defTabSz="902933" fontAlgn="auto" hangingPunct="0">
                <a:lnSpc>
                  <a:spcPct val="140000"/>
                </a:lnSpc>
                <a:spcBef>
                  <a:spcPts val="0"/>
                </a:spcBef>
                <a:spcAft>
                  <a:spcPts val="0"/>
                </a:spcAft>
                <a:defRPr/>
              </a:pPr>
              <a:t>25</a:t>
            </a:fld>
            <a:endParaRPr lang="de-DE" sz="1000" kern="0" spc="11">
              <a:solidFill>
                <a:srgbClr val="4D5154"/>
              </a:solidFill>
              <a:latin typeface="Verdana"/>
              <a:cs typeface="Verdana"/>
              <a:sym typeface="Verdana"/>
            </a:endParaRPr>
          </a:p>
        </p:txBody>
      </p:sp>
      <p:sp>
        <p:nvSpPr>
          <p:cNvPr id="4" name="Title 3">
            <a:extLst>
              <a:ext uri="{FF2B5EF4-FFF2-40B4-BE49-F238E27FC236}">
                <a16:creationId xmlns:a16="http://schemas.microsoft.com/office/drawing/2014/main" id="{C2FF9DC6-09F8-35C4-7D8A-D9063377D4C7}"/>
              </a:ext>
            </a:extLst>
          </p:cNvPr>
          <p:cNvSpPr>
            <a:spLocks noGrp="1"/>
          </p:cNvSpPr>
          <p:nvPr>
            <p:ph type="title"/>
          </p:nvPr>
        </p:nvSpPr>
        <p:spPr>
          <a:xfrm>
            <a:off x="392080" y="449342"/>
            <a:ext cx="7723400" cy="492291"/>
          </a:xfrm>
        </p:spPr>
        <p:txBody>
          <a:bodyPr/>
          <a:lstStyle/>
          <a:p>
            <a:r>
              <a:rPr lang="en-RO" sz="2800" dirty="0"/>
              <a:t>AWARDING</a:t>
            </a:r>
          </a:p>
        </p:txBody>
      </p:sp>
      <p:pic>
        <p:nvPicPr>
          <p:cNvPr id="5" name="Picture 4">
            <a:extLst>
              <a:ext uri="{FF2B5EF4-FFF2-40B4-BE49-F238E27FC236}">
                <a16:creationId xmlns:a16="http://schemas.microsoft.com/office/drawing/2014/main" id="{3C653318-410E-332B-A5D1-FB8763A1D66F}"/>
              </a:ext>
            </a:extLst>
          </p:cNvPr>
          <p:cNvPicPr>
            <a:picLocks noChangeAspect="1"/>
          </p:cNvPicPr>
          <p:nvPr/>
        </p:nvPicPr>
        <p:blipFill>
          <a:blip r:embed="rId2"/>
          <a:stretch>
            <a:fillRect/>
          </a:stretch>
        </p:blipFill>
        <p:spPr>
          <a:xfrm>
            <a:off x="395536" y="941632"/>
            <a:ext cx="8356385" cy="2487367"/>
          </a:xfrm>
          <a:prstGeom prst="rect">
            <a:avLst/>
          </a:prstGeom>
        </p:spPr>
      </p:pic>
      <p:sp>
        <p:nvSpPr>
          <p:cNvPr id="6" name="Frame 5">
            <a:extLst>
              <a:ext uri="{FF2B5EF4-FFF2-40B4-BE49-F238E27FC236}">
                <a16:creationId xmlns:a16="http://schemas.microsoft.com/office/drawing/2014/main" id="{186ED836-B3E6-E2E3-0622-E9520BEA21A0}"/>
              </a:ext>
            </a:extLst>
          </p:cNvPr>
          <p:cNvSpPr/>
          <p:nvPr/>
        </p:nvSpPr>
        <p:spPr>
          <a:xfrm>
            <a:off x="683568" y="3140968"/>
            <a:ext cx="216024" cy="144016"/>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7" name="Frame 6">
            <a:extLst>
              <a:ext uri="{FF2B5EF4-FFF2-40B4-BE49-F238E27FC236}">
                <a16:creationId xmlns:a16="http://schemas.microsoft.com/office/drawing/2014/main" id="{DC5ECDE6-41B7-DFCE-B317-2B9912F5DC0E}"/>
              </a:ext>
            </a:extLst>
          </p:cNvPr>
          <p:cNvSpPr/>
          <p:nvPr/>
        </p:nvSpPr>
        <p:spPr>
          <a:xfrm>
            <a:off x="392079" y="2636912"/>
            <a:ext cx="435505"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8" name="Picture 7">
            <a:extLst>
              <a:ext uri="{FF2B5EF4-FFF2-40B4-BE49-F238E27FC236}">
                <a16:creationId xmlns:a16="http://schemas.microsoft.com/office/drawing/2014/main" id="{C4F944BE-4DF8-9802-B16E-657C15A49628}"/>
              </a:ext>
            </a:extLst>
          </p:cNvPr>
          <p:cNvPicPr>
            <a:picLocks noChangeAspect="1"/>
          </p:cNvPicPr>
          <p:nvPr/>
        </p:nvPicPr>
        <p:blipFill>
          <a:blip r:embed="rId3"/>
          <a:stretch>
            <a:fillRect/>
          </a:stretch>
        </p:blipFill>
        <p:spPr>
          <a:xfrm>
            <a:off x="378635" y="3428999"/>
            <a:ext cx="3890582" cy="1059630"/>
          </a:xfrm>
          <a:prstGeom prst="rect">
            <a:avLst/>
          </a:prstGeom>
        </p:spPr>
      </p:pic>
      <p:sp>
        <p:nvSpPr>
          <p:cNvPr id="9" name="Frame 8">
            <a:extLst>
              <a:ext uri="{FF2B5EF4-FFF2-40B4-BE49-F238E27FC236}">
                <a16:creationId xmlns:a16="http://schemas.microsoft.com/office/drawing/2014/main" id="{2915709F-2D88-B1DC-BB22-23E331B4C421}"/>
              </a:ext>
            </a:extLst>
          </p:cNvPr>
          <p:cNvSpPr/>
          <p:nvPr/>
        </p:nvSpPr>
        <p:spPr>
          <a:xfrm>
            <a:off x="1763688" y="4005062"/>
            <a:ext cx="216024" cy="216026"/>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0" name="Down Arrow 9">
            <a:extLst>
              <a:ext uri="{FF2B5EF4-FFF2-40B4-BE49-F238E27FC236}">
                <a16:creationId xmlns:a16="http://schemas.microsoft.com/office/drawing/2014/main" id="{0376BE43-ABB8-BE85-AD79-70E4FA0CE970}"/>
              </a:ext>
            </a:extLst>
          </p:cNvPr>
          <p:cNvSpPr/>
          <p:nvPr/>
        </p:nvSpPr>
        <p:spPr>
          <a:xfrm flipH="1">
            <a:off x="3753623" y="3284984"/>
            <a:ext cx="216024" cy="360040"/>
          </a:xfrm>
          <a:prstGeom prst="downArrow">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2" name="TextBox 11">
            <a:extLst>
              <a:ext uri="{FF2B5EF4-FFF2-40B4-BE49-F238E27FC236}">
                <a16:creationId xmlns:a16="http://schemas.microsoft.com/office/drawing/2014/main" id="{909CBC83-11AE-D738-4819-0BD91164278C}"/>
              </a:ext>
            </a:extLst>
          </p:cNvPr>
          <p:cNvSpPr txBox="1"/>
          <p:nvPr/>
        </p:nvSpPr>
        <p:spPr>
          <a:xfrm>
            <a:off x="378634" y="4635176"/>
            <a:ext cx="4231291" cy="16982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nSpc>
                <a:spcPct val="150000"/>
              </a:lnSpc>
              <a:buFont typeface="Arial" panose="020B0604020202020204" pitchFamily="34" charset="0"/>
              <a:buChar char="•"/>
            </a:pPr>
            <a:r>
              <a:rPr lang="en-US" sz="1800" dirty="0">
                <a:latin typeface="+mn-lt"/>
              </a:rPr>
              <a:t>After the project was awarded you can use the </a:t>
            </a:r>
            <a:r>
              <a:rPr lang="en-US" sz="1800" b="1" dirty="0">
                <a:latin typeface="+mn-lt"/>
              </a:rPr>
              <a:t>Copy for renegotiate </a:t>
            </a:r>
            <a:r>
              <a:rPr lang="en-US" sz="1800" dirty="0">
                <a:latin typeface="+mn-lt"/>
              </a:rPr>
              <a:t>function in order to renegotiate the project</a:t>
            </a:r>
          </a:p>
        </p:txBody>
      </p:sp>
      <p:pic>
        <p:nvPicPr>
          <p:cNvPr id="18" name="Picture 17">
            <a:extLst>
              <a:ext uri="{FF2B5EF4-FFF2-40B4-BE49-F238E27FC236}">
                <a16:creationId xmlns:a16="http://schemas.microsoft.com/office/drawing/2014/main" id="{81A3FB71-E05F-A44F-342D-CD05A00BAAED}"/>
              </a:ext>
            </a:extLst>
          </p:cNvPr>
          <p:cNvPicPr>
            <a:picLocks noChangeAspect="1"/>
          </p:cNvPicPr>
          <p:nvPr/>
        </p:nvPicPr>
        <p:blipFill>
          <a:blip r:embed="rId4"/>
          <a:stretch>
            <a:fillRect/>
          </a:stretch>
        </p:blipFill>
        <p:spPr>
          <a:xfrm>
            <a:off x="4262784" y="4383160"/>
            <a:ext cx="4810467" cy="2304438"/>
          </a:xfrm>
          <a:prstGeom prst="rect">
            <a:avLst/>
          </a:prstGeom>
        </p:spPr>
      </p:pic>
      <p:sp>
        <p:nvSpPr>
          <p:cNvPr id="21" name="Frame 20">
            <a:extLst>
              <a:ext uri="{FF2B5EF4-FFF2-40B4-BE49-F238E27FC236}">
                <a16:creationId xmlns:a16="http://schemas.microsoft.com/office/drawing/2014/main" id="{76FB98F7-AA62-DE42-8F8D-D928260BD4E8}"/>
              </a:ext>
            </a:extLst>
          </p:cNvPr>
          <p:cNvSpPr/>
          <p:nvPr/>
        </p:nvSpPr>
        <p:spPr>
          <a:xfrm>
            <a:off x="6732240" y="6093296"/>
            <a:ext cx="288032" cy="240165"/>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23" name="Straight Arrow Connector 22">
            <a:extLst>
              <a:ext uri="{FF2B5EF4-FFF2-40B4-BE49-F238E27FC236}">
                <a16:creationId xmlns:a16="http://schemas.microsoft.com/office/drawing/2014/main" id="{2CE2FB07-469C-3E79-D84C-12E7DDE2DF21}"/>
              </a:ext>
            </a:extLst>
          </p:cNvPr>
          <p:cNvCxnSpPr/>
          <p:nvPr/>
        </p:nvCxnSpPr>
        <p:spPr>
          <a:xfrm>
            <a:off x="3753623" y="5373216"/>
            <a:ext cx="2978617" cy="7200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5893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38"/>
          </p:nvPr>
        </p:nvSpPr>
        <p:spPr/>
        <p:txBody>
          <a:bodyPr/>
          <a:lstStyle/>
          <a:p>
            <a:r>
              <a:rPr lang="en-GB" dirty="0"/>
              <a:t>Contact : </a:t>
            </a:r>
          </a:p>
        </p:txBody>
      </p:sp>
      <p:sp>
        <p:nvSpPr>
          <p:cNvPr id="4" name="Rectangle 6"/>
          <p:cNvSpPr txBox="1">
            <a:spLocks noGrp="1" noChangeArrowheads="1"/>
          </p:cNvSpPr>
          <p:nvPr>
            <p:ph type="body" sz="quarter" idx="26"/>
          </p:nvPr>
        </p:nvSpPr>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20663" indent="-220663" algn="l" rtl="0" eaLnBrk="1" fontAlgn="base" hangingPunct="1">
              <a:lnSpc>
                <a:spcPct val="120000"/>
              </a:lnSpc>
              <a:spcBef>
                <a:spcPct val="0"/>
              </a:spcBef>
              <a:spcAft>
                <a:spcPct val="0"/>
              </a:spcAft>
              <a:buClr>
                <a:srgbClr val="FCC51D"/>
              </a:buClr>
              <a:buSzPct val="70000"/>
              <a:buFont typeface="Wingdings" pitchFamily="2" charset="2"/>
              <a:buChar char=""/>
              <a:defRPr sz="1600" kern="1200">
                <a:solidFill>
                  <a:schemeClr val="tx1"/>
                </a:solidFill>
                <a:latin typeface="Arial" pitchFamily="34" charset="0"/>
                <a:ea typeface="+mn-ea"/>
                <a:cs typeface="Arial" pitchFamily="34" charset="0"/>
              </a:defRPr>
            </a:lvl1pPr>
            <a:lvl2pPr marL="590550" indent="-185738" algn="l" rtl="0" eaLnBrk="1" fontAlgn="base" hangingPunct="1">
              <a:lnSpc>
                <a:spcPct val="109000"/>
              </a:lnSpc>
              <a:spcBef>
                <a:spcPct val="0"/>
              </a:spcBef>
              <a:spcAft>
                <a:spcPct val="0"/>
              </a:spcAft>
              <a:buClr>
                <a:srgbClr val="FCC51D"/>
              </a:buClr>
              <a:buSzPct val="70000"/>
              <a:buFont typeface="Wingdings" pitchFamily="2" charset="2"/>
              <a:buChar char=""/>
              <a:defRPr sz="1400" kern="1200">
                <a:solidFill>
                  <a:schemeClr val="tx1"/>
                </a:solidFill>
                <a:latin typeface="Arial" pitchFamily="34" charset="0"/>
                <a:ea typeface="+mn-ea"/>
                <a:cs typeface="Arial" pitchFamily="34" charset="0"/>
              </a:defRPr>
            </a:lvl2pPr>
            <a:lvl3pPr marL="938213" indent="-185738" algn="l" rtl="0" eaLnBrk="1" fontAlgn="base" hangingPunct="1">
              <a:lnSpc>
                <a:spcPct val="109000"/>
              </a:lnSpc>
              <a:spcBef>
                <a:spcPct val="0"/>
              </a:spcBef>
              <a:spcAft>
                <a:spcPct val="0"/>
              </a:spcAft>
              <a:buClr>
                <a:srgbClr val="FCC51D"/>
              </a:buClr>
              <a:buSzPct val="70000"/>
              <a:buFont typeface="Wingdings" pitchFamily="2" charset="2"/>
              <a:buChar char=""/>
              <a:defRPr sz="1400" kern="1200">
                <a:solidFill>
                  <a:schemeClr val="tx1"/>
                </a:solidFill>
                <a:latin typeface="Arial" pitchFamily="34" charset="0"/>
                <a:ea typeface="+mn-ea"/>
                <a:cs typeface="Arial" pitchFamily="34" charset="0"/>
              </a:defRPr>
            </a:lvl3pPr>
            <a:lvl4pPr marL="1308100" indent="-185738" algn="l" rtl="0" eaLnBrk="1" fontAlgn="base" hangingPunct="1">
              <a:lnSpc>
                <a:spcPct val="109000"/>
              </a:lnSpc>
              <a:spcBef>
                <a:spcPct val="0"/>
              </a:spcBef>
              <a:spcAft>
                <a:spcPct val="0"/>
              </a:spcAft>
              <a:buClr>
                <a:srgbClr val="FCC51D"/>
              </a:buClr>
              <a:buSzPct val="70000"/>
              <a:buFont typeface="Wingdings" pitchFamily="2" charset="2"/>
              <a:buChar char=""/>
              <a:defRPr sz="1400" kern="1200">
                <a:solidFill>
                  <a:schemeClr val="tx1"/>
                </a:solidFill>
                <a:latin typeface="Arial" pitchFamily="34" charset="0"/>
                <a:ea typeface="+mn-ea"/>
                <a:cs typeface="Arial" pitchFamily="34" charset="0"/>
              </a:defRPr>
            </a:lvl4pPr>
            <a:lvl5pPr marL="1631950" indent="-196850" algn="l" rtl="0" eaLnBrk="1" fontAlgn="base" hangingPunct="1">
              <a:lnSpc>
                <a:spcPct val="109000"/>
              </a:lnSpc>
              <a:spcBef>
                <a:spcPct val="0"/>
              </a:spcBef>
              <a:spcAft>
                <a:spcPct val="0"/>
              </a:spcAft>
              <a:buClr>
                <a:srgbClr val="FCC51D"/>
              </a:buClr>
              <a:buSzPct val="70000"/>
              <a:buFont typeface="Wingdings" pitchFamily="2" charset="2"/>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de-DE" sz="1800" dirty="0"/>
              <a:t>If you need any support to use the </a:t>
            </a:r>
            <a:r>
              <a:rPr lang="en-US" altLang="de-DE" sz="1800" dirty="0" err="1"/>
              <a:t>eSourcing</a:t>
            </a:r>
            <a:r>
              <a:rPr lang="en-US" altLang="de-DE" sz="1800" dirty="0"/>
              <a:t> platform, please do not hesitate in contacting us.</a:t>
            </a:r>
          </a:p>
          <a:p>
            <a:pPr marL="0" indent="0">
              <a:buNone/>
            </a:pPr>
            <a:endParaRPr lang="en-US" altLang="de-DE" sz="1800" dirty="0"/>
          </a:p>
          <a:p>
            <a:pPr marL="0" indent="0">
              <a:buNone/>
            </a:pPr>
            <a:r>
              <a:rPr lang="en-US" altLang="de-DE" sz="1800" dirty="0"/>
              <a:t>Offer Solution Services Team</a:t>
            </a:r>
          </a:p>
          <a:p>
            <a:pPr marL="0" indent="0">
              <a:buNone/>
            </a:pPr>
            <a:r>
              <a:rPr lang="en-US" altLang="de-DE" sz="1800" dirty="0"/>
              <a:t>esourcing@sourcingsupport.de</a:t>
            </a:r>
          </a:p>
          <a:p>
            <a:pPr marL="0" indent="0">
              <a:buNone/>
            </a:pPr>
            <a:r>
              <a:rPr lang="en-US" altLang="de-DE" sz="1800" dirty="0"/>
              <a:t>Hotline: +49 211 969 4747</a:t>
            </a:r>
          </a:p>
          <a:p>
            <a:pPr marL="0" indent="0">
              <a:buNone/>
            </a:pPr>
            <a:r>
              <a:rPr lang="en-US" altLang="de-DE" sz="1800" dirty="0"/>
              <a:t>Mo. – Thu.: 	08:00 to 18:00 CET</a:t>
            </a:r>
          </a:p>
          <a:p>
            <a:pPr marL="0" indent="0">
              <a:buNone/>
            </a:pPr>
            <a:r>
              <a:rPr lang="en-US" altLang="de-DE" sz="1800" dirty="0"/>
              <a:t>Fri.:		      08:00 to 16:00  CET</a:t>
            </a:r>
          </a:p>
        </p:txBody>
      </p:sp>
    </p:spTree>
    <p:extLst>
      <p:ext uri="{BB962C8B-B14F-4D97-AF65-F5344CB8AC3E}">
        <p14:creationId xmlns:p14="http://schemas.microsoft.com/office/powerpoint/2010/main" val="30309430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txBox="1">
            <a:spLocks/>
          </p:cNvSpPr>
          <p:nvPr/>
        </p:nvSpPr>
        <p:spPr>
          <a:xfrm>
            <a:off x="319839" y="188643"/>
            <a:ext cx="7074259" cy="648069"/>
          </a:xfrm>
          <a:prstGeom prst="rect">
            <a:avLst/>
          </a:prstGeom>
        </p:spPr>
        <p:txBody>
          <a:bodyPr lIns="91425" tIns="45713" rIns="91425" bIns="45713"/>
          <a:lstStyle>
            <a:lvl1pPr marL="0" marR="0" indent="0"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1pPr>
            <a:lvl2pPr marL="0" marR="0" indent="160712"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2pPr>
            <a:lvl3pPr marL="0" marR="0" indent="32142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3pPr>
            <a:lvl4pPr marL="0" marR="0" indent="482136"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4pPr>
            <a:lvl5pPr marL="0" marR="0" indent="642849"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5pPr>
            <a:lvl6pPr marL="0" marR="0" indent="803561"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6pPr>
            <a:lvl7pPr marL="0" marR="0" indent="96427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7pPr>
            <a:lvl8pPr marL="0" marR="0" indent="112498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8pPr>
            <a:lvl9pPr marL="0" marR="0" indent="128569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9pPr>
          </a:lstStyle>
          <a:p>
            <a:pPr fontAlgn="auto"/>
            <a:endParaRPr lang="en-US" kern="0" dirty="0"/>
          </a:p>
        </p:txBody>
      </p:sp>
      <p:sp>
        <p:nvSpPr>
          <p:cNvPr id="2" name="Rectangle 1"/>
          <p:cNvSpPr/>
          <p:nvPr/>
        </p:nvSpPr>
        <p:spPr>
          <a:xfrm>
            <a:off x="627073" y="328011"/>
            <a:ext cx="3663182" cy="523220"/>
          </a:xfrm>
          <a:prstGeom prst="rect">
            <a:avLst/>
          </a:prstGeom>
        </p:spPr>
        <p:txBody>
          <a:bodyPr wrap="none">
            <a:spAutoFit/>
          </a:bodyPr>
          <a:lstStyle/>
          <a:p>
            <a:pPr fontAlgn="auto"/>
            <a:r>
              <a:rPr lang="en-US" sz="2800" b="1" dirty="0">
                <a:latin typeface="+mj-lt"/>
              </a:rPr>
              <a:t>2. Project Details</a:t>
            </a:r>
            <a:endParaRPr lang="en-US" sz="2800" b="1" kern="0" dirty="0">
              <a:latin typeface="+mj-lt"/>
            </a:endParaRPr>
          </a:p>
        </p:txBody>
      </p:sp>
      <p:sp>
        <p:nvSpPr>
          <p:cNvPr id="4" name="TextBox 3"/>
          <p:cNvSpPr txBox="1"/>
          <p:nvPr/>
        </p:nvSpPr>
        <p:spPr>
          <a:xfrm>
            <a:off x="627072" y="775157"/>
            <a:ext cx="7632849" cy="22929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de-DE" sz="1600" dirty="0" err="1"/>
              <a:t>Enter</a:t>
            </a:r>
            <a:r>
              <a:rPr lang="de-DE" sz="1600" dirty="0"/>
              <a:t> a </a:t>
            </a:r>
            <a:r>
              <a:rPr lang="de-DE" sz="1600" dirty="0" err="1"/>
              <a:t>project</a:t>
            </a:r>
            <a:r>
              <a:rPr lang="de-DE" sz="1600" dirty="0"/>
              <a:t> </a:t>
            </a:r>
            <a:r>
              <a:rPr lang="de-DE" sz="1600" dirty="0" err="1"/>
              <a:t>name</a:t>
            </a:r>
            <a:r>
              <a:rPr lang="de-DE" sz="1600" dirty="0"/>
              <a:t>.</a:t>
            </a:r>
          </a:p>
          <a:p>
            <a:pPr marL="285750" lvl="0" indent="-285750">
              <a:buFont typeface="Arial" panose="020B0604020202020204" pitchFamily="34" charset="0"/>
              <a:buChar char="•"/>
            </a:pPr>
            <a:r>
              <a:rPr lang="en-US" sz="1600" dirty="0"/>
              <a:t>If applicable enter a comment for the project team and/ or supplier.</a:t>
            </a:r>
            <a:endParaRPr lang="de-DE" sz="1600" dirty="0"/>
          </a:p>
          <a:p>
            <a:pPr marL="285750" lvl="0" indent="-285750">
              <a:buFont typeface="Arial" panose="020B0604020202020204" pitchFamily="34" charset="0"/>
              <a:buChar char="•"/>
            </a:pPr>
            <a:r>
              <a:rPr lang="en-US" sz="1600" dirty="0"/>
              <a:t>Select the “International Classification”.</a:t>
            </a:r>
            <a:endParaRPr lang="de-DE" sz="1600" dirty="0"/>
          </a:p>
          <a:p>
            <a:pPr marL="285750" lvl="0" indent="-285750">
              <a:buFont typeface="Arial" panose="020B0604020202020204" pitchFamily="34" charset="0"/>
              <a:buChar char="•"/>
            </a:pPr>
            <a:r>
              <a:rPr lang="en-US" sz="1600" dirty="0"/>
              <a:t>Select the “Brand Category”.</a:t>
            </a:r>
            <a:endParaRPr lang="de-DE" sz="1600" dirty="0"/>
          </a:p>
          <a:p>
            <a:pPr marL="285750" indent="-285750">
              <a:buFont typeface="Arial" panose="020B0604020202020204" pitchFamily="34" charset="0"/>
              <a:buChar char="•"/>
            </a:pPr>
            <a:r>
              <a:rPr lang="en-US" sz="1600" dirty="0"/>
              <a:t>Click on “Save.</a:t>
            </a:r>
          </a:p>
          <a:p>
            <a:pPr marL="285750" indent="-285750">
              <a:buFont typeface="Arial" panose="020B0604020202020204" pitchFamily="34" charset="0"/>
              <a:buChar char="•"/>
            </a:pPr>
            <a:r>
              <a:rPr kumimoji="0" lang="en-US" sz="1600" b="0" i="0" u="none" strike="noStrike" cap="none" spc="15" normalizeH="0" baseline="0" dirty="0">
                <a:ln>
                  <a:noFill/>
                </a:ln>
                <a:solidFill>
                  <a:schemeClr val="tx2"/>
                </a:solidFill>
                <a:effectLst/>
                <a:uFillTx/>
                <a:sym typeface="Verdana"/>
              </a:rPr>
              <a:t>Please set ‘project currency’ for not EUR event, If multiple</a:t>
            </a:r>
            <a:r>
              <a:rPr kumimoji="0" lang="en-US" sz="1600" b="0" i="0" u="none" strike="noStrike" cap="none" spc="15" normalizeH="0" dirty="0">
                <a:ln>
                  <a:noFill/>
                </a:ln>
                <a:solidFill>
                  <a:schemeClr val="tx2"/>
                </a:solidFill>
                <a:effectLst/>
                <a:uFillTx/>
                <a:sym typeface="Verdana"/>
              </a:rPr>
              <a:t> </a:t>
            </a:r>
            <a:r>
              <a:rPr kumimoji="0" lang="en-US" sz="1600" b="0" i="0" u="none" strike="noStrike" cap="none" spc="15" normalizeH="0" baseline="0" dirty="0">
                <a:ln>
                  <a:noFill/>
                </a:ln>
                <a:solidFill>
                  <a:schemeClr val="tx2"/>
                </a:solidFill>
                <a:effectLst/>
                <a:uFillTx/>
                <a:sym typeface="Verdana"/>
              </a:rPr>
              <a:t>currency required</a:t>
            </a:r>
            <a:r>
              <a:rPr kumimoji="0" lang="en-US" sz="1600" b="0" i="0" u="none" strike="noStrike" cap="none" spc="15" normalizeH="0" dirty="0">
                <a:ln>
                  <a:noFill/>
                </a:ln>
                <a:solidFill>
                  <a:schemeClr val="tx2"/>
                </a:solidFill>
                <a:effectLst/>
                <a:uFillTx/>
                <a:sym typeface="Verdana"/>
              </a:rPr>
              <a:t> please contact us </a:t>
            </a:r>
          </a:p>
          <a:p>
            <a:pPr marL="285750" indent="-285750">
              <a:buFont typeface="Arial" panose="020B0604020202020204" pitchFamily="34" charset="0"/>
              <a:buChar char="•"/>
            </a:pPr>
            <a:r>
              <a:rPr lang="en-US" sz="1600" spc="15" dirty="0">
                <a:solidFill>
                  <a:schemeClr val="tx2"/>
                </a:solidFill>
                <a:sym typeface="Verdana"/>
              </a:rPr>
              <a:t>Project currency can be navigated by looking at the tabs.</a:t>
            </a:r>
            <a:endParaRPr kumimoji="0" lang="en-US" sz="1600" b="0" i="0" u="none" strike="noStrike" cap="none" spc="15" normalizeH="0" dirty="0">
              <a:ln>
                <a:noFill/>
              </a:ln>
              <a:solidFill>
                <a:schemeClr val="tx2"/>
              </a:solidFill>
              <a:effectLst/>
              <a:uFillTx/>
              <a:sym typeface="Verdana"/>
            </a:endParaRPr>
          </a:p>
          <a:p>
            <a:pPr marL="285750" indent="-285750">
              <a:buFont typeface="Arial" panose="020B0604020202020204" pitchFamily="34" charset="0"/>
              <a:buChar char="•"/>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5" name="Picture 4">
            <a:extLst>
              <a:ext uri="{FF2B5EF4-FFF2-40B4-BE49-F238E27FC236}">
                <a16:creationId xmlns:a16="http://schemas.microsoft.com/office/drawing/2014/main" id="{0AD9B56A-669C-6F60-BBA7-A98CBF968FC2}"/>
              </a:ext>
            </a:extLst>
          </p:cNvPr>
          <p:cNvPicPr>
            <a:picLocks noChangeAspect="1"/>
          </p:cNvPicPr>
          <p:nvPr/>
        </p:nvPicPr>
        <p:blipFill>
          <a:blip r:embed="rId2"/>
          <a:stretch>
            <a:fillRect/>
          </a:stretch>
        </p:blipFill>
        <p:spPr>
          <a:xfrm>
            <a:off x="473454" y="2780928"/>
            <a:ext cx="7940083" cy="3888429"/>
          </a:xfrm>
          <a:prstGeom prst="rect">
            <a:avLst/>
          </a:prstGeom>
        </p:spPr>
      </p:pic>
      <p:sp>
        <p:nvSpPr>
          <p:cNvPr id="10" name="Frame 9">
            <a:extLst>
              <a:ext uri="{FF2B5EF4-FFF2-40B4-BE49-F238E27FC236}">
                <a16:creationId xmlns:a16="http://schemas.microsoft.com/office/drawing/2014/main" id="{870F463E-297C-D36A-C648-48BED9F4676F}"/>
              </a:ext>
            </a:extLst>
          </p:cNvPr>
          <p:cNvSpPr/>
          <p:nvPr/>
        </p:nvSpPr>
        <p:spPr>
          <a:xfrm>
            <a:off x="1339278" y="3428997"/>
            <a:ext cx="352402" cy="225609"/>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1" name="Frame 10">
            <a:extLst>
              <a:ext uri="{FF2B5EF4-FFF2-40B4-BE49-F238E27FC236}">
                <a16:creationId xmlns:a16="http://schemas.microsoft.com/office/drawing/2014/main" id="{9BB76F5F-3ED8-E8E5-B0FD-7940C0F4F692}"/>
              </a:ext>
            </a:extLst>
          </p:cNvPr>
          <p:cNvSpPr/>
          <p:nvPr/>
        </p:nvSpPr>
        <p:spPr>
          <a:xfrm>
            <a:off x="3635896" y="3212976"/>
            <a:ext cx="936104" cy="216021"/>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12" name="Frame 11">
            <a:extLst>
              <a:ext uri="{FF2B5EF4-FFF2-40B4-BE49-F238E27FC236}">
                <a16:creationId xmlns:a16="http://schemas.microsoft.com/office/drawing/2014/main" id="{447A39AB-029D-CBCC-6CAC-E384012210BB}"/>
              </a:ext>
            </a:extLst>
          </p:cNvPr>
          <p:cNvSpPr/>
          <p:nvPr/>
        </p:nvSpPr>
        <p:spPr>
          <a:xfrm>
            <a:off x="2051720" y="4005064"/>
            <a:ext cx="1008112" cy="216024"/>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307138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65" name="Picture 13"/>
          <p:cNvSpPr>
            <a:spLocks noChangeAspect="1" noChangeArrowheads="1"/>
          </p:cNvSpPr>
          <p:nvPr/>
        </p:nvSpPr>
        <p:spPr bwMode="auto">
          <a:xfrm>
            <a:off x="2028830" y="5514980"/>
            <a:ext cx="1406525" cy="900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9" rIns="91416" bIns="45709"/>
          <a:lstStyle>
            <a:lvl1pPr>
              <a:defRPr sz="900">
                <a:solidFill>
                  <a:schemeClr val="tx1"/>
                </a:solidFill>
                <a:latin typeface="Arial" charset="0"/>
                <a:ea typeface="ＭＳ Ｐゴシック" pitchFamily="34" charset="-128"/>
              </a:defRPr>
            </a:lvl1pPr>
            <a:lvl2pPr marL="742950" indent="-285750">
              <a:defRPr sz="900">
                <a:solidFill>
                  <a:schemeClr val="tx1"/>
                </a:solidFill>
                <a:latin typeface="Arial" charset="0"/>
                <a:ea typeface="ＭＳ Ｐゴシック" pitchFamily="34" charset="-128"/>
              </a:defRPr>
            </a:lvl2pPr>
            <a:lvl3pPr marL="1143000" indent="-228600">
              <a:defRPr sz="900">
                <a:solidFill>
                  <a:schemeClr val="tx1"/>
                </a:solidFill>
                <a:latin typeface="Arial" charset="0"/>
                <a:ea typeface="ＭＳ Ｐゴシック" pitchFamily="34" charset="-128"/>
              </a:defRPr>
            </a:lvl3pPr>
            <a:lvl4pPr marL="1600200" indent="-228600">
              <a:defRPr sz="900">
                <a:solidFill>
                  <a:schemeClr val="tx1"/>
                </a:solidFill>
                <a:latin typeface="Arial" charset="0"/>
                <a:ea typeface="ＭＳ Ｐゴシック" pitchFamily="34" charset="-128"/>
              </a:defRPr>
            </a:lvl4pPr>
            <a:lvl5pPr marL="2057400" indent="-228600">
              <a:defRPr sz="9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9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9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9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900">
                <a:solidFill>
                  <a:schemeClr val="tx1"/>
                </a:solidFill>
                <a:latin typeface="Arial" charset="0"/>
                <a:ea typeface="ＭＳ Ｐゴシック" pitchFamily="34" charset="-128"/>
              </a:defRPr>
            </a:lvl9pPr>
          </a:lstStyle>
          <a:p>
            <a:endParaRPr lang="en-US" altLang="en-US"/>
          </a:p>
        </p:txBody>
      </p:sp>
      <p:sp>
        <p:nvSpPr>
          <p:cNvPr id="19" name="Titel 3"/>
          <p:cNvSpPr txBox="1">
            <a:spLocks/>
          </p:cNvSpPr>
          <p:nvPr/>
        </p:nvSpPr>
        <p:spPr>
          <a:xfrm>
            <a:off x="319842" y="260651"/>
            <a:ext cx="8500633" cy="504053"/>
          </a:xfrm>
          <a:prstGeom prst="rect">
            <a:avLst/>
          </a:prstGeom>
        </p:spPr>
        <p:txBody>
          <a:bodyPr lIns="91425" tIns="45713" rIns="91425" bIns="45713"/>
          <a:lstStyle>
            <a:lvl1pPr marL="0" marR="0" indent="0"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1pPr>
            <a:lvl2pPr marL="0" marR="0" indent="160712"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2pPr>
            <a:lvl3pPr marL="0" marR="0" indent="32142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3pPr>
            <a:lvl4pPr marL="0" marR="0" indent="482136"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4pPr>
            <a:lvl5pPr marL="0" marR="0" indent="642849"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5pPr>
            <a:lvl6pPr marL="0" marR="0" indent="803561"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6pPr>
            <a:lvl7pPr marL="0" marR="0" indent="96427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7pPr>
            <a:lvl8pPr marL="0" marR="0" indent="112498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8pPr>
            <a:lvl9pPr marL="0" marR="0" indent="128569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9pPr>
          </a:lstStyle>
          <a:p>
            <a:pPr>
              <a:lnSpc>
                <a:spcPct val="100000"/>
              </a:lnSpc>
            </a:pPr>
            <a:r>
              <a:rPr lang="en-US" altLang="en-US" sz="2800" kern="1000" cap="all" spc="70" dirty="0">
                <a:solidFill>
                  <a:schemeClr val="tx1"/>
                </a:solidFill>
              </a:rPr>
              <a:t>3.Project team</a:t>
            </a:r>
          </a:p>
        </p:txBody>
      </p:sp>
      <p:sp>
        <p:nvSpPr>
          <p:cNvPr id="2" name="TextBox 1"/>
          <p:cNvSpPr txBox="1"/>
          <p:nvPr/>
        </p:nvSpPr>
        <p:spPr>
          <a:xfrm>
            <a:off x="425205" y="777497"/>
            <a:ext cx="8231964" cy="18989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de-DE" sz="1600" dirty="0"/>
              <a:t>Click on „Add“ </a:t>
            </a:r>
          </a:p>
          <a:p>
            <a:pPr marL="285750" lvl="0" indent="-285750">
              <a:buFont typeface="Arial" panose="020B0604020202020204" pitchFamily="34" charset="0"/>
              <a:buChar char="•"/>
            </a:pPr>
            <a:r>
              <a:rPr lang="de-DE" sz="1600" dirty="0"/>
              <a:t>Search </a:t>
            </a:r>
            <a:r>
              <a:rPr lang="de-DE" sz="1600" dirty="0" err="1"/>
              <a:t>for</a:t>
            </a:r>
            <a:r>
              <a:rPr lang="de-DE" sz="1600" dirty="0"/>
              <a:t> </a:t>
            </a:r>
            <a:r>
              <a:rPr lang="de-DE" sz="1600" dirty="0" err="1"/>
              <a:t>your</a:t>
            </a:r>
            <a:r>
              <a:rPr lang="de-DE" sz="1600" dirty="0"/>
              <a:t> </a:t>
            </a:r>
            <a:r>
              <a:rPr lang="de-DE" sz="1600" dirty="0" err="1"/>
              <a:t>colleagues</a:t>
            </a:r>
            <a:endParaRPr lang="de-DE" sz="1600" dirty="0"/>
          </a:p>
          <a:p>
            <a:pPr marL="285750" lvl="0" indent="-285750">
              <a:buFont typeface="Arial" panose="020B0604020202020204" pitchFamily="34" charset="0"/>
              <a:buChar char="•"/>
            </a:pPr>
            <a:r>
              <a:rPr lang="de-DE" sz="1600" dirty="0"/>
              <a:t>Select </a:t>
            </a:r>
            <a:r>
              <a:rPr lang="de-DE" sz="1600" dirty="0" err="1"/>
              <a:t>your</a:t>
            </a:r>
            <a:r>
              <a:rPr lang="de-DE" sz="1600" dirty="0"/>
              <a:t> </a:t>
            </a:r>
            <a:r>
              <a:rPr lang="de-DE" sz="1600" dirty="0" err="1"/>
              <a:t>colleagues</a:t>
            </a:r>
            <a:endParaRPr lang="de-DE" sz="1600" dirty="0"/>
          </a:p>
          <a:p>
            <a:pPr marL="285750" lvl="0" indent="-285750">
              <a:buFont typeface="Arial" panose="020B0604020202020204" pitchFamily="34" charset="0"/>
              <a:buChar char="•"/>
            </a:pPr>
            <a:r>
              <a:rPr lang="en-US" sz="1600" dirty="0"/>
              <a:t>Or Click on „Add to project team“ if you have one – contact us how to do it -  or select your pre def. project team. You can save your project team (“Save project team as”) and reuse this project team (“Insert project team”) in your upcoming projects.</a:t>
            </a:r>
            <a:endParaRPr lang="de-DE" sz="1600" dirty="0"/>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pic>
        <p:nvPicPr>
          <p:cNvPr id="5" name="Picture 4">
            <a:extLst>
              <a:ext uri="{FF2B5EF4-FFF2-40B4-BE49-F238E27FC236}">
                <a16:creationId xmlns:a16="http://schemas.microsoft.com/office/drawing/2014/main" id="{9FFB6C32-8F08-802B-28FF-B362FA981EA0}"/>
              </a:ext>
            </a:extLst>
          </p:cNvPr>
          <p:cNvPicPr>
            <a:picLocks noChangeAspect="1"/>
          </p:cNvPicPr>
          <p:nvPr/>
        </p:nvPicPr>
        <p:blipFill>
          <a:blip r:embed="rId3"/>
          <a:stretch>
            <a:fillRect/>
          </a:stretch>
        </p:blipFill>
        <p:spPr>
          <a:xfrm>
            <a:off x="425205" y="2349500"/>
            <a:ext cx="8395270" cy="4247849"/>
          </a:xfrm>
          <a:prstGeom prst="rect">
            <a:avLst/>
          </a:prstGeom>
        </p:spPr>
      </p:pic>
      <p:sp>
        <p:nvSpPr>
          <p:cNvPr id="6" name="Frame 5">
            <a:extLst>
              <a:ext uri="{FF2B5EF4-FFF2-40B4-BE49-F238E27FC236}">
                <a16:creationId xmlns:a16="http://schemas.microsoft.com/office/drawing/2014/main" id="{B47ACB61-A488-028B-3CB3-E435A73A0FFC}"/>
              </a:ext>
            </a:extLst>
          </p:cNvPr>
          <p:cNvSpPr/>
          <p:nvPr/>
        </p:nvSpPr>
        <p:spPr>
          <a:xfrm>
            <a:off x="486831" y="3717032"/>
            <a:ext cx="1420873"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1615865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305165"/>
                                        </p:tgtEl>
                                        <p:attrNameLst>
                                          <p:attrName>style.visibility</p:attrName>
                                        </p:attrNameLst>
                                      </p:cBhvr>
                                      <p:to>
                                        <p:strVal val="visible"/>
                                      </p:to>
                                    </p:set>
                                    <p:animEffect transition="in" filter="blinds(horizontal)">
                                      <p:cBhvr>
                                        <p:cTn id="7" dur="500"/>
                                        <p:tgtEl>
                                          <p:spTgt spid="30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el 3"/>
          <p:cNvSpPr txBox="1">
            <a:spLocks/>
          </p:cNvSpPr>
          <p:nvPr/>
        </p:nvSpPr>
        <p:spPr>
          <a:xfrm>
            <a:off x="316127" y="332656"/>
            <a:ext cx="8500633" cy="648072"/>
          </a:xfrm>
          <a:prstGeom prst="rect">
            <a:avLst/>
          </a:prstGeom>
        </p:spPr>
        <p:txBody>
          <a:bodyPr lIns="91425" tIns="45713" rIns="91425" bIns="45713"/>
          <a:lstStyle>
            <a:lvl1pPr marL="0" marR="0" indent="0"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1pPr>
            <a:lvl2pPr marL="0" marR="0" indent="160712"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2pPr>
            <a:lvl3pPr marL="0" marR="0" indent="32142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3pPr>
            <a:lvl4pPr marL="0" marR="0" indent="482136"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4pPr>
            <a:lvl5pPr marL="0" marR="0" indent="642849"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5pPr>
            <a:lvl6pPr marL="0" marR="0" indent="803561"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6pPr>
            <a:lvl7pPr marL="0" marR="0" indent="964274"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7pPr>
            <a:lvl8pPr marL="0" marR="0" indent="112498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8pPr>
            <a:lvl9pPr marL="0" marR="0" indent="1285697" algn="l" defTabSz="412693" rtl="0" eaLnBrk="1" latinLnBrk="0" hangingPunct="1">
              <a:lnSpc>
                <a:spcPct val="110000"/>
              </a:lnSpc>
              <a:spcBef>
                <a:spcPts val="0"/>
              </a:spcBef>
              <a:spcAft>
                <a:spcPts val="0"/>
              </a:spcAft>
              <a:buClrTx/>
              <a:buSzTx/>
              <a:buFontTx/>
              <a:buNone/>
              <a:tabLst/>
              <a:defRPr sz="3900" b="1" i="0" u="none" strike="noStrike" cap="none" spc="-79" baseline="0">
                <a:ln>
                  <a:noFill/>
                </a:ln>
                <a:solidFill>
                  <a:srgbClr val="2F2F2F"/>
                </a:solidFill>
                <a:uFillTx/>
                <a:latin typeface="+mn-lt"/>
                <a:ea typeface="+mn-ea"/>
                <a:cs typeface="+mn-cs"/>
                <a:sym typeface="Verdana"/>
              </a:defRPr>
            </a:lvl9pPr>
          </a:lstStyle>
          <a:p>
            <a:pPr>
              <a:lnSpc>
                <a:spcPct val="100000"/>
              </a:lnSpc>
            </a:pPr>
            <a:r>
              <a:rPr lang="en-US" altLang="en-US" sz="2000" kern="1000" cap="all" spc="70" dirty="0">
                <a:solidFill>
                  <a:schemeClr val="tx1"/>
                </a:solidFill>
              </a:rPr>
              <a:t>3.Define roles</a:t>
            </a:r>
          </a:p>
        </p:txBody>
      </p:sp>
      <p:sp>
        <p:nvSpPr>
          <p:cNvPr id="2" name="TextBox 1"/>
          <p:cNvSpPr txBox="1"/>
          <p:nvPr/>
        </p:nvSpPr>
        <p:spPr>
          <a:xfrm>
            <a:off x="316127" y="836712"/>
            <a:ext cx="7644365" cy="180049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kumimoji="0" lang="de-DE" sz="1600" b="0" i="0" u="none" strike="noStrike" cap="none" spc="15" normalizeH="0" baseline="0" dirty="0" err="1">
                <a:ln>
                  <a:noFill/>
                </a:ln>
                <a:solidFill>
                  <a:schemeClr val="tx2"/>
                </a:solidFill>
                <a:effectLst/>
                <a:uFillTx/>
                <a:sym typeface="Verdana"/>
              </a:rPr>
              <a:t>Invite</a:t>
            </a:r>
            <a:r>
              <a:rPr kumimoji="0" lang="de-DE" sz="1600" b="0" i="0" u="none" strike="noStrike" cap="none" spc="15" normalizeH="0" baseline="0" dirty="0">
                <a:ln>
                  <a:noFill/>
                </a:ln>
                <a:solidFill>
                  <a:schemeClr val="tx2"/>
                </a:solidFill>
                <a:effectLst/>
                <a:uFillTx/>
                <a:sym typeface="Verdana"/>
              </a:rPr>
              <a:t> </a:t>
            </a:r>
            <a:r>
              <a:rPr kumimoji="0" lang="de-DE" sz="1600" b="0" i="0" u="none" strike="noStrike" cap="none" spc="15" normalizeH="0" baseline="0" dirty="0" err="1">
                <a:ln>
                  <a:noFill/>
                </a:ln>
                <a:solidFill>
                  <a:schemeClr val="tx2"/>
                </a:solidFill>
                <a:effectLst/>
                <a:uFillTx/>
                <a:sym typeface="Verdana"/>
              </a:rPr>
              <a:t>Buyers</a:t>
            </a:r>
            <a:endParaRPr kumimoji="0" lang="de-DE" sz="1600" b="0" i="0" u="none" strike="noStrike" cap="none" spc="15" normalizeH="0" baseline="0" dirty="0">
              <a:ln>
                <a:noFill/>
              </a:ln>
              <a:solidFill>
                <a:schemeClr val="tx2"/>
              </a:solidFill>
              <a:effectLst/>
              <a:uFillTx/>
              <a:sym typeface="Verdana"/>
            </a:endParaRPr>
          </a:p>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lang="de-DE" sz="1600" spc="15" dirty="0" err="1">
                <a:solidFill>
                  <a:schemeClr val="tx2"/>
                </a:solidFill>
                <a:sym typeface="Verdana"/>
              </a:rPr>
              <a:t>Define</a:t>
            </a:r>
            <a:r>
              <a:rPr lang="de-DE" sz="1600" spc="15" dirty="0">
                <a:solidFill>
                  <a:schemeClr val="tx2"/>
                </a:solidFill>
                <a:sym typeface="Verdana"/>
              </a:rPr>
              <a:t> </a:t>
            </a:r>
            <a:r>
              <a:rPr lang="de-DE" sz="1600" spc="15" dirty="0" err="1">
                <a:solidFill>
                  <a:schemeClr val="tx2"/>
                </a:solidFill>
                <a:sym typeface="Verdana"/>
              </a:rPr>
              <a:t>buyer</a:t>
            </a:r>
            <a:r>
              <a:rPr lang="de-DE" sz="1600" spc="15" dirty="0">
                <a:solidFill>
                  <a:schemeClr val="tx2"/>
                </a:solidFill>
                <a:sym typeface="Verdana"/>
              </a:rPr>
              <a:t> </a:t>
            </a:r>
            <a:r>
              <a:rPr lang="de-DE" sz="1600" spc="15" dirty="0" err="1">
                <a:solidFill>
                  <a:schemeClr val="tx2"/>
                </a:solidFill>
                <a:sym typeface="Verdana"/>
              </a:rPr>
              <a:t>roles</a:t>
            </a:r>
            <a:r>
              <a:rPr lang="de-DE" sz="1600" spc="15" dirty="0">
                <a:solidFill>
                  <a:schemeClr val="tx2"/>
                </a:solidFill>
                <a:sym typeface="Verdana"/>
              </a:rPr>
              <a:t> in </a:t>
            </a:r>
            <a:r>
              <a:rPr lang="de-DE" sz="1600" spc="15" dirty="0" err="1">
                <a:solidFill>
                  <a:schemeClr val="tx2"/>
                </a:solidFill>
                <a:sym typeface="Verdana"/>
              </a:rPr>
              <a:t>this</a:t>
            </a:r>
            <a:r>
              <a:rPr lang="de-DE" sz="1600" spc="15" dirty="0">
                <a:solidFill>
                  <a:schemeClr val="tx2"/>
                </a:solidFill>
                <a:sym typeface="Verdana"/>
              </a:rPr>
              <a:t> </a:t>
            </a:r>
            <a:r>
              <a:rPr lang="de-DE" sz="1600" spc="15" dirty="0" err="1">
                <a:solidFill>
                  <a:schemeClr val="tx2"/>
                </a:solidFill>
                <a:sym typeface="Verdana"/>
              </a:rPr>
              <a:t>particular</a:t>
            </a:r>
            <a:r>
              <a:rPr lang="de-DE" sz="1600" spc="15" dirty="0">
                <a:solidFill>
                  <a:schemeClr val="tx2"/>
                </a:solidFill>
                <a:sym typeface="Verdana"/>
              </a:rPr>
              <a:t> </a:t>
            </a:r>
            <a:r>
              <a:rPr lang="de-DE" sz="1600" spc="15" dirty="0" err="1">
                <a:solidFill>
                  <a:schemeClr val="tx2"/>
                </a:solidFill>
                <a:sym typeface="Verdana"/>
              </a:rPr>
              <a:t>project</a:t>
            </a:r>
            <a:r>
              <a:rPr lang="de-DE" sz="1600" spc="15" dirty="0">
                <a:solidFill>
                  <a:schemeClr val="tx2"/>
                </a:solidFill>
                <a:sym typeface="Verdana"/>
              </a:rPr>
              <a:t> : </a:t>
            </a:r>
          </a:p>
          <a:p>
            <a:pPr marL="742832" lvl="1" indent="-285750" defTabSz="1284545" fontAlgn="auto" hangingPunct="0">
              <a:lnSpc>
                <a:spcPct val="140000"/>
              </a:lnSpc>
              <a:spcBef>
                <a:spcPts val="0"/>
              </a:spcBef>
              <a:spcAft>
                <a:spcPts val="0"/>
              </a:spcAft>
              <a:buFont typeface="Arial" panose="020B0604020202020204" pitchFamily="34" charset="0"/>
              <a:buChar char="•"/>
            </a:pPr>
            <a:r>
              <a:rPr kumimoji="0" lang="de-DE" sz="1600" b="0" i="0" u="none" strike="noStrike" cap="none" spc="15" normalizeH="0" baseline="0" dirty="0">
                <a:ln>
                  <a:noFill/>
                </a:ln>
                <a:solidFill>
                  <a:schemeClr val="tx2"/>
                </a:solidFill>
                <a:effectLst/>
                <a:uFillTx/>
                <a:sym typeface="Verdana"/>
              </a:rPr>
              <a:t>Leader</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substitute</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has</a:t>
            </a:r>
            <a:r>
              <a:rPr kumimoji="0" lang="de-DE" sz="1600" b="0" i="0" u="none" strike="noStrike" cap="none" spc="15" normalizeH="0" dirty="0">
                <a:ln>
                  <a:noFill/>
                </a:ln>
                <a:solidFill>
                  <a:schemeClr val="tx2"/>
                </a:solidFill>
                <a:effectLst/>
                <a:uFillTx/>
                <a:sym typeface="Verdana"/>
              </a:rPr>
              <a:t> same </a:t>
            </a:r>
            <a:r>
              <a:rPr kumimoji="0" lang="de-DE" sz="1600" b="0" i="0" u="none" strike="noStrike" cap="none" spc="15" normalizeH="0" dirty="0" err="1">
                <a:ln>
                  <a:noFill/>
                </a:ln>
                <a:solidFill>
                  <a:schemeClr val="tx2"/>
                </a:solidFill>
                <a:effectLst/>
                <a:uFillTx/>
                <a:sym typeface="Verdana"/>
              </a:rPr>
              <a:t>right</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as</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the</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project</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leader</a:t>
            </a:r>
            <a:endParaRPr kumimoji="0" lang="de-DE" sz="1600" b="0" i="0" u="none" strike="noStrike" cap="none" spc="15" normalizeH="0" dirty="0">
              <a:ln>
                <a:noFill/>
              </a:ln>
              <a:solidFill>
                <a:schemeClr val="tx2"/>
              </a:solidFill>
              <a:effectLst/>
              <a:uFillTx/>
              <a:sym typeface="Verdana"/>
            </a:endParaRPr>
          </a:p>
          <a:p>
            <a:pPr marL="742832" lvl="1" indent="-285750" defTabSz="1284545" fontAlgn="auto" hangingPunct="0">
              <a:lnSpc>
                <a:spcPct val="140000"/>
              </a:lnSpc>
              <a:spcBef>
                <a:spcPts val="0"/>
              </a:spcBef>
              <a:spcAft>
                <a:spcPts val="0"/>
              </a:spcAft>
              <a:buFont typeface="Arial" panose="020B0604020202020204" pitchFamily="34" charset="0"/>
              <a:buChar char="•"/>
            </a:pPr>
            <a:r>
              <a:rPr lang="de-DE" sz="1600" spc="15" baseline="0" dirty="0">
                <a:solidFill>
                  <a:schemeClr val="tx2"/>
                </a:solidFill>
                <a:sym typeface="Verdana"/>
              </a:rPr>
              <a:t>Guest</a:t>
            </a:r>
            <a:r>
              <a:rPr lang="de-DE" sz="1600" spc="15" dirty="0">
                <a:solidFill>
                  <a:schemeClr val="tx2"/>
                </a:solidFill>
                <a:sym typeface="Verdana"/>
              </a:rPr>
              <a:t> </a:t>
            </a:r>
            <a:r>
              <a:rPr lang="de-DE" sz="1600" spc="15" dirty="0" err="1">
                <a:solidFill>
                  <a:schemeClr val="tx2"/>
                </a:solidFill>
                <a:sym typeface="Verdana"/>
              </a:rPr>
              <a:t>role</a:t>
            </a:r>
            <a:r>
              <a:rPr lang="de-DE" sz="1600" spc="15" dirty="0">
                <a:solidFill>
                  <a:schemeClr val="tx2"/>
                </a:solidFill>
                <a:sym typeface="Verdana"/>
              </a:rPr>
              <a:t> </a:t>
            </a:r>
            <a:r>
              <a:rPr lang="de-DE" sz="1600" spc="15" dirty="0" err="1">
                <a:solidFill>
                  <a:schemeClr val="tx2"/>
                </a:solidFill>
                <a:sym typeface="Verdana"/>
              </a:rPr>
              <a:t>has</a:t>
            </a:r>
            <a:r>
              <a:rPr lang="de-DE" sz="1600" spc="15" dirty="0">
                <a:solidFill>
                  <a:schemeClr val="tx2"/>
                </a:solidFill>
                <a:sym typeface="Verdana"/>
              </a:rPr>
              <a:t> </a:t>
            </a:r>
            <a:r>
              <a:rPr lang="de-DE" sz="1600" spc="15" dirty="0" err="1">
                <a:solidFill>
                  <a:schemeClr val="tx2"/>
                </a:solidFill>
                <a:sym typeface="Verdana"/>
              </a:rPr>
              <a:t>no</a:t>
            </a:r>
            <a:r>
              <a:rPr lang="de-DE" sz="1600" spc="15" dirty="0">
                <a:solidFill>
                  <a:schemeClr val="tx2"/>
                </a:solidFill>
                <a:sym typeface="Verdana"/>
              </a:rPr>
              <a:t> </a:t>
            </a:r>
            <a:r>
              <a:rPr lang="de-DE" sz="1600" spc="15" dirty="0" err="1">
                <a:solidFill>
                  <a:schemeClr val="tx2"/>
                </a:solidFill>
                <a:sym typeface="Verdana"/>
              </a:rPr>
              <a:t>right</a:t>
            </a:r>
            <a:r>
              <a:rPr lang="de-DE" sz="1600" spc="15" dirty="0">
                <a:solidFill>
                  <a:schemeClr val="tx2"/>
                </a:solidFill>
                <a:sym typeface="Verdana"/>
              </a:rPr>
              <a:t> on </a:t>
            </a:r>
            <a:r>
              <a:rPr lang="de-DE" sz="1600" spc="15" dirty="0" err="1">
                <a:solidFill>
                  <a:schemeClr val="tx2"/>
                </a:solidFill>
                <a:sym typeface="Verdana"/>
              </a:rPr>
              <a:t>the</a:t>
            </a:r>
            <a:r>
              <a:rPr lang="de-DE" sz="1600" spc="15" dirty="0">
                <a:solidFill>
                  <a:schemeClr val="tx2"/>
                </a:solidFill>
                <a:sym typeface="Verdana"/>
              </a:rPr>
              <a:t> </a:t>
            </a:r>
            <a:r>
              <a:rPr lang="de-DE" sz="1600" spc="15" dirty="0" err="1">
                <a:solidFill>
                  <a:schemeClr val="tx2"/>
                </a:solidFill>
                <a:sym typeface="Verdana"/>
              </a:rPr>
              <a:t>project</a:t>
            </a:r>
            <a:r>
              <a:rPr lang="de-DE" sz="1600" spc="15" dirty="0">
                <a:solidFill>
                  <a:schemeClr val="tx2"/>
                </a:solidFill>
                <a:sym typeface="Verdana"/>
              </a:rPr>
              <a:t>, </a:t>
            </a:r>
            <a:r>
              <a:rPr lang="de-DE" sz="1600" spc="15" dirty="0" err="1">
                <a:solidFill>
                  <a:schemeClr val="tx2"/>
                </a:solidFill>
                <a:sym typeface="Verdana"/>
              </a:rPr>
              <a:t>only</a:t>
            </a:r>
            <a:r>
              <a:rPr lang="de-DE" sz="1600" spc="15" dirty="0">
                <a:solidFill>
                  <a:schemeClr val="tx2"/>
                </a:solidFill>
                <a:sym typeface="Verdana"/>
              </a:rPr>
              <a:t> </a:t>
            </a:r>
            <a:r>
              <a:rPr lang="de-DE" sz="1600" spc="15" dirty="0" err="1">
                <a:solidFill>
                  <a:schemeClr val="tx2"/>
                </a:solidFill>
                <a:sym typeface="Verdana"/>
              </a:rPr>
              <a:t>viewer</a:t>
            </a:r>
            <a:endParaRPr lang="de-DE" sz="1600" spc="15" dirty="0">
              <a:solidFill>
                <a:schemeClr val="tx2"/>
              </a:solidFill>
              <a:sym typeface="Verdana"/>
            </a:endParaRPr>
          </a:p>
          <a:p>
            <a:pPr marL="742832" lvl="1" indent="-285750" defTabSz="1284545" fontAlgn="auto" hangingPunct="0">
              <a:lnSpc>
                <a:spcPct val="140000"/>
              </a:lnSpc>
              <a:spcBef>
                <a:spcPts val="0"/>
              </a:spcBef>
              <a:spcAft>
                <a:spcPts val="0"/>
              </a:spcAft>
              <a:buFont typeface="Arial" panose="020B0604020202020204" pitchFamily="34" charset="0"/>
              <a:buChar char="•"/>
            </a:pPr>
            <a:r>
              <a:rPr kumimoji="0" lang="de-DE" sz="1600" b="0" i="0" u="none" strike="noStrike" cap="none" spc="15" normalizeH="0" baseline="0" dirty="0">
                <a:ln>
                  <a:noFill/>
                </a:ln>
                <a:solidFill>
                  <a:schemeClr val="tx2"/>
                </a:solidFill>
                <a:effectLst/>
                <a:uFillTx/>
                <a:sym typeface="Verdana"/>
              </a:rPr>
              <a:t>Project</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Assistant</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similar</a:t>
            </a:r>
            <a:r>
              <a:rPr kumimoji="0" lang="de-DE" sz="1600" b="0" i="0" u="none" strike="noStrike" cap="none" spc="15" normalizeH="0" dirty="0">
                <a:ln>
                  <a:noFill/>
                </a:ln>
                <a:solidFill>
                  <a:schemeClr val="tx2"/>
                </a:solidFill>
                <a:effectLst/>
                <a:uFillTx/>
                <a:sym typeface="Verdana"/>
              </a:rPr>
              <a:t> to </a:t>
            </a:r>
            <a:r>
              <a:rPr kumimoji="0" lang="de-DE" sz="1600" b="0" i="0" u="none" strike="noStrike" cap="none" spc="15" normalizeH="0" dirty="0" err="1">
                <a:ln>
                  <a:noFill/>
                </a:ln>
                <a:solidFill>
                  <a:schemeClr val="tx2"/>
                </a:solidFill>
                <a:effectLst/>
                <a:uFillTx/>
                <a:sym typeface="Verdana"/>
              </a:rPr>
              <a:t>leader</a:t>
            </a:r>
            <a:r>
              <a:rPr kumimoji="0" lang="de-DE" sz="1600" b="0" i="0" u="none" strike="noStrike" cap="none" spc="15" normalizeH="0" dirty="0">
                <a:ln>
                  <a:noFill/>
                </a:ln>
                <a:solidFill>
                  <a:schemeClr val="tx2"/>
                </a:solidFill>
                <a:effectLst/>
                <a:uFillTx/>
                <a:sym typeface="Verdana"/>
              </a:rPr>
              <a:t> </a:t>
            </a:r>
            <a:r>
              <a:rPr kumimoji="0" lang="de-DE" sz="1600" b="0" i="0" u="none" strike="noStrike" cap="none" spc="15" normalizeH="0" dirty="0" err="1">
                <a:ln>
                  <a:noFill/>
                </a:ln>
                <a:solidFill>
                  <a:schemeClr val="tx2"/>
                </a:solidFill>
                <a:effectLst/>
                <a:uFillTx/>
                <a:sym typeface="Verdana"/>
              </a:rPr>
              <a:t>substitute</a:t>
            </a:r>
            <a:endParaRPr kumimoji="0" lang="de-DE" sz="1600" b="0" i="0" u="none" strike="noStrike" cap="none" spc="15" normalizeH="0" baseline="0" dirty="0">
              <a:ln>
                <a:noFill/>
              </a:ln>
              <a:solidFill>
                <a:schemeClr val="tx2"/>
              </a:solidFill>
              <a:effectLst/>
              <a:uFillTx/>
              <a:sym typeface="Verdana"/>
            </a:endParaRPr>
          </a:p>
        </p:txBody>
      </p:sp>
      <p:pic>
        <p:nvPicPr>
          <p:cNvPr id="6" name="Picture 5">
            <a:extLst>
              <a:ext uri="{FF2B5EF4-FFF2-40B4-BE49-F238E27FC236}">
                <a16:creationId xmlns:a16="http://schemas.microsoft.com/office/drawing/2014/main" id="{80BDE5CD-5DED-7626-0A83-373601F7B9DD}"/>
              </a:ext>
            </a:extLst>
          </p:cNvPr>
          <p:cNvPicPr>
            <a:picLocks noChangeAspect="1"/>
          </p:cNvPicPr>
          <p:nvPr/>
        </p:nvPicPr>
        <p:blipFill>
          <a:blip r:embed="rId3"/>
          <a:stretch>
            <a:fillRect/>
          </a:stretch>
        </p:blipFill>
        <p:spPr>
          <a:xfrm>
            <a:off x="633109" y="2653229"/>
            <a:ext cx="7010400" cy="3467100"/>
          </a:xfrm>
          <a:prstGeom prst="rect">
            <a:avLst/>
          </a:prstGeom>
        </p:spPr>
      </p:pic>
      <p:sp>
        <p:nvSpPr>
          <p:cNvPr id="7" name="Frame 6">
            <a:extLst>
              <a:ext uri="{FF2B5EF4-FFF2-40B4-BE49-F238E27FC236}">
                <a16:creationId xmlns:a16="http://schemas.microsoft.com/office/drawing/2014/main" id="{67474A1C-3081-9EA5-B44A-2422447BBC32}"/>
              </a:ext>
            </a:extLst>
          </p:cNvPr>
          <p:cNvSpPr/>
          <p:nvPr/>
        </p:nvSpPr>
        <p:spPr>
          <a:xfrm>
            <a:off x="755576" y="3141261"/>
            <a:ext cx="720080" cy="431755"/>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8" name="Frame 7">
            <a:extLst>
              <a:ext uri="{FF2B5EF4-FFF2-40B4-BE49-F238E27FC236}">
                <a16:creationId xmlns:a16="http://schemas.microsoft.com/office/drawing/2014/main" id="{DE17177A-4F8A-C7AF-3011-20A7C019C6F5}"/>
              </a:ext>
            </a:extLst>
          </p:cNvPr>
          <p:cNvSpPr/>
          <p:nvPr/>
        </p:nvSpPr>
        <p:spPr>
          <a:xfrm>
            <a:off x="4138309" y="4581128"/>
            <a:ext cx="1945859" cy="432048"/>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796186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333376"/>
            <a:ext cx="8640637" cy="503336"/>
          </a:xfrm>
        </p:spPr>
        <p:txBody>
          <a:bodyPr>
            <a:noAutofit/>
          </a:bodyPr>
          <a:lstStyle/>
          <a:p>
            <a:r>
              <a:rPr lang="en-GB" altLang="en-US" sz="2400" dirty="0"/>
              <a:t>4.INVITE SUPPLIER</a:t>
            </a:r>
            <a:endParaRPr lang="en-US" sz="2400" dirty="0"/>
          </a:p>
        </p:txBody>
      </p:sp>
      <p:sp>
        <p:nvSpPr>
          <p:cNvPr id="3" name="TextBox 2"/>
          <p:cNvSpPr txBox="1"/>
          <p:nvPr/>
        </p:nvSpPr>
        <p:spPr>
          <a:xfrm>
            <a:off x="351906" y="697036"/>
            <a:ext cx="8688993" cy="20928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a:buFont typeface="Arial" panose="020B0604020202020204" pitchFamily="34" charset="0"/>
              <a:buChar char="•"/>
            </a:pPr>
            <a:r>
              <a:rPr lang="de-DE" sz="1400" dirty="0">
                <a:latin typeface="+mn-lt"/>
              </a:rPr>
              <a:t>Click on „Add“  - &gt; Search </a:t>
            </a:r>
            <a:r>
              <a:rPr lang="de-DE" sz="1400" dirty="0" err="1">
                <a:latin typeface="+mn-lt"/>
              </a:rPr>
              <a:t>for</a:t>
            </a:r>
            <a:r>
              <a:rPr lang="de-DE" sz="1400" dirty="0">
                <a:latin typeface="+mn-lt"/>
              </a:rPr>
              <a:t> </a:t>
            </a:r>
            <a:r>
              <a:rPr lang="de-DE" sz="1400" dirty="0" err="1">
                <a:latin typeface="+mn-lt"/>
              </a:rPr>
              <a:t>your</a:t>
            </a:r>
            <a:r>
              <a:rPr lang="de-DE" sz="1400" dirty="0">
                <a:latin typeface="+mn-lt"/>
              </a:rPr>
              <a:t> supplier -&gt; Select </a:t>
            </a:r>
            <a:r>
              <a:rPr lang="de-DE" sz="1400" dirty="0" err="1">
                <a:latin typeface="+mn-lt"/>
              </a:rPr>
              <a:t>your</a:t>
            </a:r>
            <a:r>
              <a:rPr lang="de-DE" sz="1400" dirty="0">
                <a:latin typeface="+mn-lt"/>
              </a:rPr>
              <a:t> </a:t>
            </a:r>
            <a:r>
              <a:rPr lang="de-DE" sz="1400" dirty="0" err="1">
                <a:latin typeface="+mn-lt"/>
              </a:rPr>
              <a:t>suppliers</a:t>
            </a:r>
            <a:r>
              <a:rPr lang="de-DE" sz="1400" dirty="0">
                <a:latin typeface="+mn-lt"/>
              </a:rPr>
              <a:t> </a:t>
            </a:r>
          </a:p>
          <a:p>
            <a:pPr marL="285750" indent="-285750">
              <a:buFont typeface="Arial" panose="020B0604020202020204" pitchFamily="34" charset="0"/>
              <a:buChar char="•"/>
            </a:pPr>
            <a:r>
              <a:rPr lang="en-US" sz="1400" dirty="0"/>
              <a:t>Or Click on „Insert supplier team“ if you have one and select your pre def. suppliers. You can save your supplier team (“Save supplier team as”) and reuse same supplier group (“Insert supplier team”) in your upcoming projects.</a:t>
            </a:r>
            <a:endParaRPr lang="de-DE" sz="1400" dirty="0">
              <a:latin typeface="+mn-lt"/>
            </a:endParaRPr>
          </a:p>
          <a:p>
            <a:endParaRPr lang="de-DE" sz="900" dirty="0">
              <a:latin typeface="+mn-lt"/>
            </a:endParaRPr>
          </a:p>
          <a:p>
            <a:pPr marL="285750" indent="-285750">
              <a:buFont typeface="Arial" panose="020B0604020202020204" pitchFamily="34" charset="0"/>
              <a:buChar char="•"/>
            </a:pPr>
            <a:r>
              <a:rPr lang="en-US" sz="1400" dirty="0">
                <a:latin typeface="+mn-lt"/>
              </a:rPr>
              <a:t>Click on “Add to current project”</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Please use the SSR functionality (Supplier self-registration) if your supplier company do not have an account for eSourcing yet. New contacts can be added directly in supplier company.</a:t>
            </a:r>
          </a:p>
          <a:p>
            <a:r>
              <a:rPr lang="en-US" sz="1000" dirty="0">
                <a:latin typeface="+mn-lt"/>
              </a:rPr>
              <a:t>     -&gt; Offer Solution Services offers training material for the SSR functionality.</a:t>
            </a:r>
            <a:endParaRPr kumimoji="0" lang="de-DE" sz="1000" b="0" i="0" u="none" strike="noStrike" cap="none" spc="15" normalizeH="0" baseline="0" dirty="0" err="1">
              <a:ln>
                <a:noFill/>
              </a:ln>
              <a:solidFill>
                <a:schemeClr val="tx2"/>
              </a:solidFill>
              <a:effectLst/>
              <a:uFillTx/>
              <a:latin typeface="+mn-lt"/>
              <a:cs typeface="+mn-cs"/>
              <a:sym typeface="Verdana"/>
            </a:endParaRPr>
          </a:p>
        </p:txBody>
      </p:sp>
      <p:sp>
        <p:nvSpPr>
          <p:cNvPr id="36" name="TextBox 35"/>
          <p:cNvSpPr txBox="1"/>
          <p:nvPr/>
        </p:nvSpPr>
        <p:spPr>
          <a:xfrm>
            <a:off x="462267" y="5580018"/>
            <a:ext cx="6576418" cy="3785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marR="0" indent="-285750" algn="l" defTabSz="1284545" rtl="0" fontAlgn="auto" latinLnBrk="0" hangingPunct="0">
              <a:lnSpc>
                <a:spcPct val="140000"/>
              </a:lnSpc>
              <a:spcBef>
                <a:spcPts val="0"/>
              </a:spcBef>
              <a:spcAft>
                <a:spcPts val="0"/>
              </a:spcAft>
              <a:buClrTx/>
              <a:buSzTx/>
              <a:buFont typeface="Arial" panose="020B0604020202020204" pitchFamily="34" charset="0"/>
              <a:buChar char="•"/>
              <a:tabLst/>
            </a:pPr>
            <a:r>
              <a:rPr lang="de-DE" sz="1400" spc="15" dirty="0" err="1">
                <a:solidFill>
                  <a:schemeClr val="tx2"/>
                </a:solidFill>
                <a:latin typeface="+mn-lt"/>
                <a:cs typeface="+mn-cs"/>
                <a:sym typeface="Verdana"/>
              </a:rPr>
              <a:t>For</a:t>
            </a:r>
            <a:r>
              <a:rPr lang="de-DE" sz="1400" spc="15" dirty="0">
                <a:solidFill>
                  <a:schemeClr val="tx2"/>
                </a:solidFill>
                <a:latin typeface="+mn-lt"/>
                <a:cs typeface="+mn-cs"/>
                <a:sym typeface="Verdana"/>
              </a:rPr>
              <a:t> SSR, after </a:t>
            </a:r>
            <a:r>
              <a:rPr lang="de-DE" sz="1400" spc="15" dirty="0" err="1">
                <a:solidFill>
                  <a:schemeClr val="tx2"/>
                </a:solidFill>
                <a:latin typeface="+mn-lt"/>
                <a:cs typeface="+mn-cs"/>
                <a:sym typeface="Verdana"/>
              </a:rPr>
              <a:t>click</a:t>
            </a:r>
            <a:r>
              <a:rPr lang="de-DE" sz="1400" spc="15" dirty="0">
                <a:solidFill>
                  <a:schemeClr val="tx2"/>
                </a:solidFill>
                <a:latin typeface="+mn-lt"/>
                <a:cs typeface="+mn-cs"/>
                <a:sym typeface="Verdana"/>
              </a:rPr>
              <a:t> on </a:t>
            </a:r>
            <a:r>
              <a:rPr lang="de-DE" sz="1400" spc="15" dirty="0" err="1">
                <a:solidFill>
                  <a:schemeClr val="tx2"/>
                </a:solidFill>
                <a:latin typeface="+mn-lt"/>
                <a:cs typeface="+mn-cs"/>
                <a:sym typeface="Verdana"/>
              </a:rPr>
              <a:t>icon</a:t>
            </a:r>
            <a:r>
              <a:rPr lang="de-DE" sz="1400" spc="15" dirty="0">
                <a:solidFill>
                  <a:schemeClr val="tx2"/>
                </a:solidFill>
                <a:latin typeface="+mn-lt"/>
                <a:cs typeface="+mn-cs"/>
                <a:sym typeface="Verdana"/>
              </a:rPr>
              <a:t> „ADD“</a:t>
            </a:r>
            <a:endParaRPr kumimoji="0" lang="de-DE" sz="1400" b="0" i="0" u="none" strike="noStrike" cap="none" spc="15" normalizeH="0" baseline="0" dirty="0">
              <a:ln>
                <a:noFill/>
              </a:ln>
              <a:solidFill>
                <a:schemeClr val="tx2"/>
              </a:solidFill>
              <a:effectLst/>
              <a:uFillTx/>
              <a:latin typeface="+mn-lt"/>
              <a:cs typeface="+mn-cs"/>
              <a:sym typeface="Verdana"/>
            </a:endParaRPr>
          </a:p>
        </p:txBody>
      </p:sp>
      <p:pic>
        <p:nvPicPr>
          <p:cNvPr id="4" name="Picture 3">
            <a:extLst>
              <a:ext uri="{FF2B5EF4-FFF2-40B4-BE49-F238E27FC236}">
                <a16:creationId xmlns:a16="http://schemas.microsoft.com/office/drawing/2014/main" id="{EA308967-3915-32AF-E180-AC96CA163154}"/>
              </a:ext>
            </a:extLst>
          </p:cNvPr>
          <p:cNvPicPr>
            <a:picLocks noChangeAspect="1"/>
          </p:cNvPicPr>
          <p:nvPr/>
        </p:nvPicPr>
        <p:blipFill>
          <a:blip r:embed="rId2"/>
          <a:stretch>
            <a:fillRect/>
          </a:stretch>
        </p:blipFill>
        <p:spPr>
          <a:xfrm>
            <a:off x="351906" y="2826257"/>
            <a:ext cx="8612581" cy="2781508"/>
          </a:xfrm>
          <a:prstGeom prst="rect">
            <a:avLst/>
          </a:prstGeom>
        </p:spPr>
      </p:pic>
      <p:sp>
        <p:nvSpPr>
          <p:cNvPr id="5" name="Frame 4">
            <a:extLst>
              <a:ext uri="{FF2B5EF4-FFF2-40B4-BE49-F238E27FC236}">
                <a16:creationId xmlns:a16="http://schemas.microsoft.com/office/drawing/2014/main" id="{41167DB7-09A0-EFB2-7725-6B445390678F}"/>
              </a:ext>
            </a:extLst>
          </p:cNvPr>
          <p:cNvSpPr/>
          <p:nvPr/>
        </p:nvSpPr>
        <p:spPr>
          <a:xfrm>
            <a:off x="351906" y="4653136"/>
            <a:ext cx="1555798" cy="360040"/>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pic>
        <p:nvPicPr>
          <p:cNvPr id="6" name="Picture 5">
            <a:extLst>
              <a:ext uri="{FF2B5EF4-FFF2-40B4-BE49-F238E27FC236}">
                <a16:creationId xmlns:a16="http://schemas.microsoft.com/office/drawing/2014/main" id="{735EF949-1F25-16BE-6A06-580BE1E52FB5}"/>
              </a:ext>
            </a:extLst>
          </p:cNvPr>
          <p:cNvPicPr>
            <a:picLocks noChangeAspect="1"/>
          </p:cNvPicPr>
          <p:nvPr/>
        </p:nvPicPr>
        <p:blipFill>
          <a:blip r:embed="rId3"/>
          <a:stretch>
            <a:fillRect/>
          </a:stretch>
        </p:blipFill>
        <p:spPr>
          <a:xfrm>
            <a:off x="323850" y="5958583"/>
            <a:ext cx="8640637" cy="456249"/>
          </a:xfrm>
          <a:prstGeom prst="rect">
            <a:avLst/>
          </a:prstGeom>
        </p:spPr>
      </p:pic>
      <p:sp>
        <p:nvSpPr>
          <p:cNvPr id="7" name="Frame 6">
            <a:extLst>
              <a:ext uri="{FF2B5EF4-FFF2-40B4-BE49-F238E27FC236}">
                <a16:creationId xmlns:a16="http://schemas.microsoft.com/office/drawing/2014/main" id="{ED0FAC7C-A4F4-AC6E-D605-5DFEF5317E3F}"/>
              </a:ext>
            </a:extLst>
          </p:cNvPr>
          <p:cNvSpPr/>
          <p:nvPr/>
        </p:nvSpPr>
        <p:spPr>
          <a:xfrm>
            <a:off x="1691680" y="5958583"/>
            <a:ext cx="1152128" cy="360040"/>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250174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813E3C4-61A7-40F8-A679-D9E32833903E}"/>
              </a:ext>
            </a:extLst>
          </p:cNvPr>
          <p:cNvPicPr>
            <a:picLocks noChangeAspect="1"/>
          </p:cNvPicPr>
          <p:nvPr/>
        </p:nvPicPr>
        <p:blipFill>
          <a:blip r:embed="rId3"/>
          <a:stretch>
            <a:fillRect/>
          </a:stretch>
        </p:blipFill>
        <p:spPr>
          <a:xfrm>
            <a:off x="4067944" y="5923998"/>
            <a:ext cx="4136797" cy="899638"/>
          </a:xfrm>
          <a:prstGeom prst="rect">
            <a:avLst/>
          </a:prstGeom>
        </p:spPr>
      </p:pic>
      <p:sp>
        <p:nvSpPr>
          <p:cNvPr id="71683" name="Rectangle 2"/>
          <p:cNvSpPr>
            <a:spLocks noGrp="1" noChangeArrowheads="1"/>
          </p:cNvSpPr>
          <p:nvPr>
            <p:ph type="title"/>
          </p:nvPr>
        </p:nvSpPr>
        <p:spPr>
          <a:xfrm>
            <a:off x="323528" y="260648"/>
            <a:ext cx="7992888" cy="432075"/>
          </a:xfrm>
        </p:spPr>
        <p:txBody>
          <a:bodyPr>
            <a:normAutofit fontScale="90000"/>
          </a:bodyPr>
          <a:lstStyle/>
          <a:p>
            <a:r>
              <a:rPr lang="de-DE" altLang="de-DE" sz="2200" dirty="0"/>
              <a:t>5.DOCUMENT</a:t>
            </a:r>
            <a:br>
              <a:rPr lang="de-DE" altLang="de-DE" sz="2700" dirty="0"/>
            </a:br>
            <a:br>
              <a:rPr lang="en-US" altLang="de-DE" dirty="0"/>
            </a:br>
            <a:r>
              <a:rPr lang="en-US" altLang="de-DE" dirty="0"/>
              <a:t>     </a:t>
            </a:r>
            <a:endParaRPr lang="de-DE" altLang="de-DE" sz="2700" dirty="0"/>
          </a:p>
        </p:txBody>
      </p:sp>
      <p:sp>
        <p:nvSpPr>
          <p:cNvPr id="3" name="TextBox 2"/>
          <p:cNvSpPr txBox="1"/>
          <p:nvPr/>
        </p:nvSpPr>
        <p:spPr>
          <a:xfrm>
            <a:off x="395535" y="815832"/>
            <a:ext cx="8059439" cy="21452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lvl="0" indent="-285750">
              <a:buFont typeface="Arial" panose="020B0604020202020204" pitchFamily="34" charset="0"/>
              <a:buChar char="•"/>
            </a:pPr>
            <a:r>
              <a:rPr lang="en-US" sz="1400" dirty="0">
                <a:latin typeface="+mn-lt"/>
              </a:rPr>
              <a:t>Share </a:t>
            </a:r>
            <a:r>
              <a:rPr lang="en-US" sz="1400" b="1" dirty="0">
                <a:latin typeface="+mn-lt"/>
              </a:rPr>
              <a:t>documents</a:t>
            </a:r>
            <a:r>
              <a:rPr lang="en-US" sz="1400" dirty="0">
                <a:latin typeface="+mn-lt"/>
              </a:rPr>
              <a:t> with project team and or suppliers</a:t>
            </a:r>
            <a:endParaRPr lang="de-DE" sz="1400" dirty="0">
              <a:latin typeface="+mn-lt"/>
            </a:endParaRPr>
          </a:p>
          <a:p>
            <a:pPr marL="285750" lvl="0" indent="-285750">
              <a:buFont typeface="Arial" panose="020B0604020202020204" pitchFamily="34" charset="0"/>
              <a:buChar char="•"/>
            </a:pPr>
            <a:r>
              <a:rPr lang="en-US" sz="1400" dirty="0">
                <a:latin typeface="+mn-lt"/>
              </a:rPr>
              <a:t>Click on “Upload” or “Mass Upload” to upload documents (PDF format)</a:t>
            </a:r>
            <a:endParaRPr lang="de-DE" sz="1400" dirty="0">
              <a:latin typeface="+mn-lt"/>
            </a:endParaRPr>
          </a:p>
          <a:p>
            <a:pPr marL="285750" indent="-285750">
              <a:buFont typeface="Arial" panose="020B0604020202020204" pitchFamily="34" charset="0"/>
              <a:buChar char="•"/>
            </a:pPr>
            <a:r>
              <a:rPr lang="en-US" sz="1400" dirty="0">
                <a:latin typeface="+mn-lt"/>
              </a:rPr>
              <a:t>Click on “</a:t>
            </a:r>
            <a:r>
              <a:rPr lang="en-US" sz="1400" b="1" u="sng" dirty="0">
                <a:latin typeface="+mn-lt"/>
              </a:rPr>
              <a:t>Set as GC</a:t>
            </a:r>
            <a:r>
              <a:rPr lang="en-US" sz="1400" dirty="0">
                <a:latin typeface="+mn-lt"/>
              </a:rPr>
              <a:t> “</a:t>
            </a:r>
            <a:r>
              <a:rPr lang="de-DE" sz="1400" dirty="0">
                <a:latin typeface="+mn-lt"/>
              </a:rPr>
              <a:t> </a:t>
            </a:r>
            <a:r>
              <a:rPr lang="en-US" sz="1400" dirty="0">
                <a:latin typeface="+mn-lt"/>
              </a:rPr>
              <a:t>to set a document as  “</a:t>
            </a:r>
            <a:r>
              <a:rPr lang="en-US" sz="1400" b="1" u="sng" dirty="0">
                <a:latin typeface="+mn-lt"/>
              </a:rPr>
              <a:t>General Conditions</a:t>
            </a:r>
            <a:r>
              <a:rPr lang="en-US" sz="1400" dirty="0">
                <a:latin typeface="+mn-lt"/>
              </a:rPr>
              <a:t>” are mandatory for each project and are uploaded under the tab “</a:t>
            </a:r>
            <a:r>
              <a:rPr lang="en-US" sz="1400" b="1" dirty="0">
                <a:latin typeface="+mn-lt"/>
              </a:rPr>
              <a:t>Documents</a:t>
            </a:r>
            <a:r>
              <a:rPr lang="en-US" sz="1400" dirty="0">
                <a:latin typeface="+mn-lt"/>
              </a:rPr>
              <a:t>” –for RFP and auctions.</a:t>
            </a:r>
            <a:endParaRPr lang="de-DE" sz="1400" dirty="0">
              <a:latin typeface="+mn-lt"/>
            </a:endParaRPr>
          </a:p>
          <a:p>
            <a:pPr marL="285750" lvl="0" indent="-285750">
              <a:buFont typeface="Arial" panose="020B0604020202020204" pitchFamily="34" charset="0"/>
              <a:buChar char="•"/>
            </a:pPr>
            <a:r>
              <a:rPr lang="en-US" sz="1400" dirty="0">
                <a:latin typeface="+mn-lt"/>
              </a:rPr>
              <a:t>Provide “Buyer access”      to share the document only with your colleagues</a:t>
            </a:r>
            <a:endParaRPr lang="de-DE" sz="1400" dirty="0">
              <a:latin typeface="+mn-lt"/>
            </a:endParaRPr>
          </a:p>
          <a:p>
            <a:pPr marL="285750" lvl="0" indent="-285750">
              <a:buFont typeface="Arial" panose="020B0604020202020204" pitchFamily="34" charset="0"/>
              <a:buChar char="•"/>
            </a:pPr>
            <a:r>
              <a:rPr lang="en-US" sz="1400" dirty="0">
                <a:latin typeface="+mn-lt"/>
              </a:rPr>
              <a:t>Provide “Supplier access”       to share the document with suppliers</a:t>
            </a:r>
          </a:p>
          <a:p>
            <a:endParaRPr lang="en-US" sz="1400" dirty="0">
              <a:latin typeface="+mn-lt"/>
            </a:endParaRPr>
          </a:p>
          <a:p>
            <a:pPr marL="0" marR="0" indent="0" algn="l" defTabSz="1284545" rtl="0" fontAlgn="auto" latinLnBrk="0" hangingPunct="0">
              <a:lnSpc>
                <a:spcPct val="140000"/>
              </a:lnSpc>
              <a:spcBef>
                <a:spcPts val="0"/>
              </a:spcBef>
              <a:spcAft>
                <a:spcPts val="0"/>
              </a:spcAft>
              <a:buClrTx/>
              <a:buSzTx/>
              <a:buFontTx/>
              <a:buNone/>
              <a:tabLst/>
            </a:pPr>
            <a:endParaRPr kumimoji="0" lang="de-DE" sz="1600" b="0" i="0" u="none" strike="noStrike" cap="none" spc="15" normalizeH="0" baseline="0" dirty="0" err="1">
              <a:ln>
                <a:noFill/>
              </a:ln>
              <a:solidFill>
                <a:schemeClr val="tx2"/>
              </a:solidFill>
              <a:effectLst/>
              <a:uFillTx/>
              <a:latin typeface="+mn-lt"/>
              <a:ea typeface="+mn-ea"/>
              <a:cs typeface="+mn-cs"/>
              <a:sym typeface="Verdana"/>
            </a:endParaRPr>
          </a:p>
        </p:txBody>
      </p:sp>
      <p:sp>
        <p:nvSpPr>
          <p:cNvPr id="8" name="Rectangle 1"/>
          <p:cNvSpPr/>
          <p:nvPr/>
        </p:nvSpPr>
        <p:spPr>
          <a:xfrm>
            <a:off x="2627784" y="1112156"/>
            <a:ext cx="1224136" cy="216024"/>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de-DE" sz="1600" b="0" i="0" u="none" strike="noStrike" cap="none" spc="0" normalizeH="0" baseline="0" dirty="0" err="1">
              <a:ln>
                <a:noFill/>
              </a:ln>
              <a:solidFill>
                <a:schemeClr val="tx2"/>
              </a:solidFill>
              <a:effectLst/>
              <a:uFillTx/>
              <a:ea typeface="Gotham"/>
              <a:cs typeface="Gotham"/>
              <a:sym typeface="Gotham"/>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506" y="1888433"/>
            <a:ext cx="26670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1970" y="2122244"/>
            <a:ext cx="352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
          <p:cNvSpPr/>
          <p:nvPr/>
        </p:nvSpPr>
        <p:spPr>
          <a:xfrm>
            <a:off x="1439652" y="1112156"/>
            <a:ext cx="900100" cy="216024"/>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de-DE" sz="1600" b="0" i="0" u="none" strike="noStrike" cap="none" spc="0" normalizeH="0" baseline="0" dirty="0" err="1">
              <a:ln>
                <a:noFill/>
              </a:ln>
              <a:solidFill>
                <a:schemeClr val="tx2"/>
              </a:solidFill>
              <a:effectLst/>
              <a:uFillTx/>
              <a:ea typeface="Gotham"/>
              <a:cs typeface="Gotham"/>
              <a:sym typeface="Gotham"/>
            </a:endParaRPr>
          </a:p>
        </p:txBody>
      </p:sp>
      <p:pic>
        <p:nvPicPr>
          <p:cNvPr id="4" name="Picture 3">
            <a:extLst>
              <a:ext uri="{FF2B5EF4-FFF2-40B4-BE49-F238E27FC236}">
                <a16:creationId xmlns:a16="http://schemas.microsoft.com/office/drawing/2014/main" id="{CBCDA77D-475A-8B26-33B6-2198269CCB54}"/>
              </a:ext>
            </a:extLst>
          </p:cNvPr>
          <p:cNvPicPr>
            <a:picLocks noChangeAspect="1"/>
          </p:cNvPicPr>
          <p:nvPr/>
        </p:nvPicPr>
        <p:blipFill>
          <a:blip r:embed="rId6"/>
          <a:stretch>
            <a:fillRect/>
          </a:stretch>
        </p:blipFill>
        <p:spPr>
          <a:xfrm>
            <a:off x="395535" y="2675059"/>
            <a:ext cx="8568953" cy="2988127"/>
          </a:xfrm>
          <a:prstGeom prst="rect">
            <a:avLst/>
          </a:prstGeom>
        </p:spPr>
      </p:pic>
      <p:sp>
        <p:nvSpPr>
          <p:cNvPr id="14" name="Frame 13">
            <a:extLst>
              <a:ext uri="{FF2B5EF4-FFF2-40B4-BE49-F238E27FC236}">
                <a16:creationId xmlns:a16="http://schemas.microsoft.com/office/drawing/2014/main" id="{C4779787-BD71-0F76-923A-362923956B55}"/>
              </a:ext>
            </a:extLst>
          </p:cNvPr>
          <p:cNvSpPr/>
          <p:nvPr/>
        </p:nvSpPr>
        <p:spPr>
          <a:xfrm>
            <a:off x="899592" y="4820262"/>
            <a:ext cx="432048" cy="26492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cxnSp>
        <p:nvCxnSpPr>
          <p:cNvPr id="16" name="Straight Arrow Connector 15">
            <a:extLst>
              <a:ext uri="{FF2B5EF4-FFF2-40B4-BE49-F238E27FC236}">
                <a16:creationId xmlns:a16="http://schemas.microsoft.com/office/drawing/2014/main" id="{7FF893DF-57DA-9264-D727-7BF7327E2ABE}"/>
              </a:ext>
            </a:extLst>
          </p:cNvPr>
          <p:cNvCxnSpPr>
            <a:cxnSpLocks/>
          </p:cNvCxnSpPr>
          <p:nvPr/>
        </p:nvCxnSpPr>
        <p:spPr>
          <a:xfrm flipH="1">
            <a:off x="2483768" y="1484784"/>
            <a:ext cx="2304256" cy="38884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Frame 19">
            <a:extLst>
              <a:ext uri="{FF2B5EF4-FFF2-40B4-BE49-F238E27FC236}">
                <a16:creationId xmlns:a16="http://schemas.microsoft.com/office/drawing/2014/main" id="{53837771-D0B3-1AFB-A73B-1A7CE88AB853}"/>
              </a:ext>
            </a:extLst>
          </p:cNvPr>
          <p:cNvSpPr/>
          <p:nvPr/>
        </p:nvSpPr>
        <p:spPr>
          <a:xfrm>
            <a:off x="1331640" y="4820262"/>
            <a:ext cx="648072" cy="26492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82592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51520" y="188640"/>
            <a:ext cx="8424936" cy="403156"/>
          </a:xfrm>
        </p:spPr>
        <p:txBody>
          <a:bodyPr/>
          <a:lstStyle/>
          <a:p>
            <a:r>
              <a:rPr lang="en-US" altLang="en-US" sz="2400" dirty="0"/>
              <a:t>6.Demand Specification</a:t>
            </a:r>
          </a:p>
        </p:txBody>
      </p:sp>
      <p:sp>
        <p:nvSpPr>
          <p:cNvPr id="3" name="TextBox 2"/>
          <p:cNvSpPr txBox="1"/>
          <p:nvPr/>
        </p:nvSpPr>
        <p:spPr>
          <a:xfrm>
            <a:off x="365719" y="1082352"/>
            <a:ext cx="7704856" cy="13696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285750" indent="-285750">
              <a:buFont typeface="Arial" panose="020B0604020202020204" pitchFamily="34" charset="0"/>
              <a:buChar char="•"/>
            </a:pPr>
            <a:r>
              <a:rPr lang="en-US" sz="1400" dirty="0">
                <a:latin typeface="+mn-lt"/>
              </a:rPr>
              <a:t>If your article exists in </a:t>
            </a:r>
            <a:r>
              <a:rPr lang="en-US" sz="1400" dirty="0" err="1">
                <a:latin typeface="+mn-lt"/>
              </a:rPr>
              <a:t>eSourcing</a:t>
            </a:r>
            <a:r>
              <a:rPr lang="en-US" sz="1400" dirty="0">
                <a:latin typeface="+mn-lt"/>
              </a:rPr>
              <a:t> Article database –</a:t>
            </a:r>
            <a:r>
              <a:rPr lang="en-US" sz="1400" b="1" dirty="0"/>
              <a:t>renegotiate existing articles</a:t>
            </a:r>
            <a:endParaRPr lang="de-DE" sz="1400" b="1" dirty="0"/>
          </a:p>
          <a:p>
            <a:pPr marL="285750" lvl="0" indent="-285750">
              <a:buFont typeface="Wingdings" panose="05000000000000000000" pitchFamily="2" charset="2"/>
              <a:buChar char="ü"/>
            </a:pPr>
            <a:r>
              <a:rPr lang="en-US" sz="1400" dirty="0">
                <a:latin typeface="+mn-lt"/>
              </a:rPr>
              <a:t>Click on “Insert existing articles” </a:t>
            </a:r>
            <a:endParaRPr lang="de-DE" sz="1400" dirty="0">
              <a:latin typeface="+mn-lt"/>
            </a:endParaRPr>
          </a:p>
          <a:p>
            <a:pPr marL="285750" lvl="0" indent="-285750">
              <a:buFont typeface="Wingdings" panose="05000000000000000000" pitchFamily="2" charset="2"/>
              <a:buChar char="ü"/>
            </a:pPr>
            <a:r>
              <a:rPr lang="en-US" sz="1400" dirty="0">
                <a:latin typeface="+mn-lt"/>
              </a:rPr>
              <a:t>Search for your articles</a:t>
            </a:r>
            <a:endParaRPr lang="de-DE" sz="1400" dirty="0">
              <a:latin typeface="+mn-lt"/>
            </a:endParaRPr>
          </a:p>
          <a:p>
            <a:pPr marL="285750" lvl="0" indent="-285750">
              <a:buFont typeface="Wingdings" panose="05000000000000000000" pitchFamily="2" charset="2"/>
              <a:buChar char="ü"/>
            </a:pPr>
            <a:r>
              <a:rPr lang="en-US" sz="1400" dirty="0">
                <a:latin typeface="+mn-lt"/>
              </a:rPr>
              <a:t>Select your articles</a:t>
            </a:r>
            <a:endParaRPr lang="de-DE" sz="1400" dirty="0">
              <a:latin typeface="+mn-lt"/>
            </a:endParaRPr>
          </a:p>
          <a:p>
            <a:pPr marL="285750" lvl="0" indent="-285750">
              <a:buFont typeface="Wingdings" panose="05000000000000000000" pitchFamily="2" charset="2"/>
              <a:buChar char="ü"/>
            </a:pPr>
            <a:r>
              <a:rPr lang="en-US" sz="1400" dirty="0">
                <a:latin typeface="+mn-lt"/>
              </a:rPr>
              <a:t>Click on “Renegotiate articles” – The article has to be in status ACTIVE</a:t>
            </a:r>
            <a:endParaRPr lang="de-DE" sz="1400" dirty="0">
              <a:latin typeface="+mn-lt"/>
            </a:endParaRPr>
          </a:p>
          <a:p>
            <a:pPr marL="285750" indent="-285750">
              <a:buFont typeface="Wingdings" panose="05000000000000000000" pitchFamily="2" charset="2"/>
              <a:buChar char="ü"/>
            </a:pPr>
            <a:r>
              <a:rPr lang="en-US" sz="1400" dirty="0">
                <a:latin typeface="+mn-lt"/>
              </a:rPr>
              <a:t>You can always add new articles and adjust information on existing articles.</a:t>
            </a:r>
            <a:endParaRPr lang="de-DE" sz="1400" dirty="0">
              <a:latin typeface="+mn-lt"/>
            </a:endParaRPr>
          </a:p>
        </p:txBody>
      </p:sp>
      <p:pic>
        <p:nvPicPr>
          <p:cNvPr id="2" name="Picture 1">
            <a:extLst>
              <a:ext uri="{FF2B5EF4-FFF2-40B4-BE49-F238E27FC236}">
                <a16:creationId xmlns:a16="http://schemas.microsoft.com/office/drawing/2014/main" id="{01B83C30-6B12-4C65-A0EE-4F8E7B8D8B2A}"/>
              </a:ext>
            </a:extLst>
          </p:cNvPr>
          <p:cNvPicPr>
            <a:picLocks noChangeAspect="1"/>
          </p:cNvPicPr>
          <p:nvPr/>
        </p:nvPicPr>
        <p:blipFill>
          <a:blip r:embed="rId3"/>
          <a:stretch>
            <a:fillRect/>
          </a:stretch>
        </p:blipFill>
        <p:spPr>
          <a:xfrm>
            <a:off x="251520" y="2564904"/>
            <a:ext cx="8424936" cy="3528392"/>
          </a:xfrm>
          <a:prstGeom prst="rect">
            <a:avLst/>
          </a:prstGeom>
        </p:spPr>
      </p:pic>
      <p:sp>
        <p:nvSpPr>
          <p:cNvPr id="5" name="Frame 4">
            <a:extLst>
              <a:ext uri="{FF2B5EF4-FFF2-40B4-BE49-F238E27FC236}">
                <a16:creationId xmlns:a16="http://schemas.microsoft.com/office/drawing/2014/main" id="{E8C02DDC-5C40-B884-FB32-4A1A5F1F76EE}"/>
              </a:ext>
            </a:extLst>
          </p:cNvPr>
          <p:cNvSpPr/>
          <p:nvPr/>
        </p:nvSpPr>
        <p:spPr>
          <a:xfrm>
            <a:off x="1691680" y="3861048"/>
            <a:ext cx="864096"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165933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323528" y="332657"/>
            <a:ext cx="8496944" cy="432048"/>
          </a:xfrm>
        </p:spPr>
        <p:txBody>
          <a:bodyPr/>
          <a:lstStyle/>
          <a:p>
            <a:r>
              <a:rPr lang="en-US" altLang="en-US" sz="2400" dirty="0"/>
              <a:t>6. A) Renegotiate Article</a:t>
            </a:r>
          </a:p>
        </p:txBody>
      </p:sp>
      <p:sp>
        <p:nvSpPr>
          <p:cNvPr id="2" name="TextBox 1"/>
          <p:cNvSpPr txBox="1"/>
          <p:nvPr/>
        </p:nvSpPr>
        <p:spPr>
          <a:xfrm>
            <a:off x="395536" y="733897"/>
            <a:ext cx="5616624" cy="4216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284545" rtl="0" fontAlgn="auto" latinLnBrk="0" hangingPunct="0">
              <a:lnSpc>
                <a:spcPct val="140000"/>
              </a:lnSpc>
              <a:spcBef>
                <a:spcPts val="0"/>
              </a:spcBef>
              <a:spcAft>
                <a:spcPts val="0"/>
              </a:spcAft>
              <a:buClrTx/>
              <a:buSzTx/>
              <a:buFontTx/>
              <a:buNone/>
              <a:tabLst/>
            </a:pPr>
            <a:r>
              <a:rPr kumimoji="0" lang="de-DE" sz="1600" b="0" i="0" u="none" strike="noStrike" cap="none" spc="15" normalizeH="0" baseline="0" dirty="0">
                <a:ln>
                  <a:noFill/>
                </a:ln>
                <a:solidFill>
                  <a:schemeClr val="tx2"/>
                </a:solidFill>
                <a:effectLst/>
                <a:uFillTx/>
                <a:latin typeface="+mn-lt"/>
                <a:ea typeface="+mn-ea"/>
                <a:cs typeface="+mn-cs"/>
                <a:sym typeface="Verdana"/>
              </a:rPr>
              <a:t>The </a:t>
            </a:r>
            <a:r>
              <a:rPr kumimoji="0" lang="de-DE" sz="1600" b="0" i="0" u="none" strike="noStrike" cap="none" spc="15" normalizeH="0" baseline="0" dirty="0" err="1">
                <a:ln>
                  <a:noFill/>
                </a:ln>
                <a:solidFill>
                  <a:schemeClr val="tx2"/>
                </a:solidFill>
                <a:effectLst/>
                <a:uFillTx/>
                <a:latin typeface="+mn-lt"/>
                <a:ea typeface="+mn-ea"/>
                <a:cs typeface="+mn-cs"/>
                <a:sym typeface="Verdana"/>
              </a:rPr>
              <a:t>article</a:t>
            </a:r>
            <a:r>
              <a:rPr kumimoji="0" lang="de-DE" sz="1600" b="0" i="0" u="none" strike="noStrike" cap="none" spc="15" normalizeH="0" baseline="0" dirty="0">
                <a:ln>
                  <a:noFill/>
                </a:ln>
                <a:solidFill>
                  <a:schemeClr val="tx2"/>
                </a:solidFill>
                <a:effectLst/>
                <a:uFillTx/>
                <a:latin typeface="+mn-lt"/>
                <a:ea typeface="+mn-ea"/>
                <a:cs typeface="+mn-cs"/>
                <a:sym typeface="Verdana"/>
              </a:rPr>
              <a:t> </a:t>
            </a:r>
            <a:r>
              <a:rPr kumimoji="0" lang="de-DE" sz="1600" b="0" i="0" u="none" strike="noStrike" cap="none" spc="15" normalizeH="0" baseline="0" dirty="0" err="1">
                <a:ln>
                  <a:noFill/>
                </a:ln>
                <a:solidFill>
                  <a:schemeClr val="tx2"/>
                </a:solidFill>
                <a:effectLst/>
                <a:uFillTx/>
                <a:latin typeface="+mn-lt"/>
                <a:ea typeface="+mn-ea"/>
                <a:cs typeface="+mn-cs"/>
                <a:sym typeface="Verdana"/>
              </a:rPr>
              <a:t>has</a:t>
            </a:r>
            <a:r>
              <a:rPr kumimoji="0" lang="de-DE" sz="1600" b="0" i="0" u="none" strike="noStrike" cap="none" spc="15" normalizeH="0" baseline="0" dirty="0">
                <a:ln>
                  <a:noFill/>
                </a:ln>
                <a:solidFill>
                  <a:schemeClr val="tx2"/>
                </a:solidFill>
                <a:effectLst/>
                <a:uFillTx/>
                <a:latin typeface="+mn-lt"/>
                <a:ea typeface="+mn-ea"/>
                <a:cs typeface="+mn-cs"/>
                <a:sym typeface="Verdana"/>
              </a:rPr>
              <a:t> </a:t>
            </a:r>
            <a:r>
              <a:rPr kumimoji="0" lang="de-DE" sz="1600" b="0" i="0" u="none" strike="noStrike" cap="none" spc="15" normalizeH="0" baseline="0" dirty="0" err="1">
                <a:ln>
                  <a:noFill/>
                </a:ln>
                <a:solidFill>
                  <a:schemeClr val="tx2"/>
                </a:solidFill>
                <a:effectLst/>
                <a:uFillTx/>
                <a:latin typeface="+mn-lt"/>
                <a:ea typeface="+mn-ea"/>
                <a:cs typeface="+mn-cs"/>
                <a:sym typeface="Verdana"/>
              </a:rPr>
              <a:t>to</a:t>
            </a:r>
            <a:r>
              <a:rPr kumimoji="0" lang="de-DE" sz="1600" b="0" i="0" u="none" strike="noStrike" cap="none" spc="15" normalizeH="0" baseline="0" dirty="0">
                <a:ln>
                  <a:noFill/>
                </a:ln>
                <a:solidFill>
                  <a:schemeClr val="tx2"/>
                </a:solidFill>
                <a:effectLst/>
                <a:uFillTx/>
                <a:latin typeface="+mn-lt"/>
                <a:ea typeface="+mn-ea"/>
                <a:cs typeface="+mn-cs"/>
                <a:sym typeface="Verdana"/>
              </a:rPr>
              <a:t> </a:t>
            </a:r>
            <a:r>
              <a:rPr kumimoji="0" lang="de-DE" sz="1600" b="0" i="0" u="none" strike="noStrike" cap="none" spc="15" normalizeH="0" baseline="0" dirty="0" err="1">
                <a:ln>
                  <a:noFill/>
                </a:ln>
                <a:solidFill>
                  <a:schemeClr val="tx2"/>
                </a:solidFill>
                <a:effectLst/>
                <a:uFillTx/>
                <a:latin typeface="+mn-lt"/>
                <a:ea typeface="+mn-ea"/>
                <a:cs typeface="+mn-cs"/>
                <a:sym typeface="Verdana"/>
              </a:rPr>
              <a:t>be</a:t>
            </a:r>
            <a:r>
              <a:rPr kumimoji="0" lang="de-DE" sz="1600" b="0" i="0" u="none" strike="noStrike" cap="none" spc="15" normalizeH="0" baseline="0" dirty="0">
                <a:ln>
                  <a:noFill/>
                </a:ln>
                <a:solidFill>
                  <a:schemeClr val="tx2"/>
                </a:solidFill>
                <a:effectLst/>
                <a:uFillTx/>
                <a:latin typeface="+mn-lt"/>
                <a:ea typeface="+mn-ea"/>
                <a:cs typeface="+mn-cs"/>
                <a:sym typeface="Verdana"/>
              </a:rPr>
              <a:t> in ACTIVE </a:t>
            </a:r>
            <a:r>
              <a:rPr kumimoji="0" lang="de-DE" sz="1600" b="0" i="0" u="none" strike="noStrike" cap="none" spc="15" normalizeH="0" baseline="0" dirty="0" err="1">
                <a:ln>
                  <a:noFill/>
                </a:ln>
                <a:solidFill>
                  <a:schemeClr val="tx2"/>
                </a:solidFill>
                <a:effectLst/>
                <a:uFillTx/>
                <a:latin typeface="+mn-lt"/>
                <a:ea typeface="+mn-ea"/>
                <a:cs typeface="+mn-cs"/>
                <a:sym typeface="Verdana"/>
              </a:rPr>
              <a:t>status</a:t>
            </a:r>
            <a:r>
              <a:rPr kumimoji="0" lang="de-DE" sz="1600" b="0" i="0" u="none" strike="noStrike" cap="none" spc="15" normalizeH="0" baseline="0" dirty="0">
                <a:ln>
                  <a:noFill/>
                </a:ln>
                <a:solidFill>
                  <a:schemeClr val="tx2"/>
                </a:solidFill>
                <a:effectLst/>
                <a:uFillTx/>
                <a:latin typeface="+mn-lt"/>
                <a:ea typeface="+mn-ea"/>
                <a:cs typeface="+mn-cs"/>
                <a:sym typeface="Verdana"/>
              </a:rPr>
              <a:t>.</a:t>
            </a:r>
          </a:p>
        </p:txBody>
      </p:sp>
      <p:pic>
        <p:nvPicPr>
          <p:cNvPr id="4" name="Picture 3">
            <a:extLst>
              <a:ext uri="{FF2B5EF4-FFF2-40B4-BE49-F238E27FC236}">
                <a16:creationId xmlns:a16="http://schemas.microsoft.com/office/drawing/2014/main" id="{69E7E686-B5D8-D860-67FD-CD3C22C35751}"/>
              </a:ext>
            </a:extLst>
          </p:cNvPr>
          <p:cNvPicPr>
            <a:picLocks noChangeAspect="1"/>
          </p:cNvPicPr>
          <p:nvPr/>
        </p:nvPicPr>
        <p:blipFill>
          <a:blip r:embed="rId3"/>
          <a:stretch>
            <a:fillRect/>
          </a:stretch>
        </p:blipFill>
        <p:spPr>
          <a:xfrm>
            <a:off x="323528" y="1263505"/>
            <a:ext cx="8496944" cy="4860598"/>
          </a:xfrm>
          <a:prstGeom prst="rect">
            <a:avLst/>
          </a:prstGeom>
        </p:spPr>
      </p:pic>
      <p:sp>
        <p:nvSpPr>
          <p:cNvPr id="6" name="Frame 5">
            <a:extLst>
              <a:ext uri="{FF2B5EF4-FFF2-40B4-BE49-F238E27FC236}">
                <a16:creationId xmlns:a16="http://schemas.microsoft.com/office/drawing/2014/main" id="{C3241498-18B3-5538-8E2A-A316DC11E869}"/>
              </a:ext>
            </a:extLst>
          </p:cNvPr>
          <p:cNvSpPr/>
          <p:nvPr/>
        </p:nvSpPr>
        <p:spPr>
          <a:xfrm>
            <a:off x="395536" y="2060848"/>
            <a:ext cx="1224136" cy="432048"/>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
        <p:nvSpPr>
          <p:cNvPr id="8" name="Frame 7">
            <a:extLst>
              <a:ext uri="{FF2B5EF4-FFF2-40B4-BE49-F238E27FC236}">
                <a16:creationId xmlns:a16="http://schemas.microsoft.com/office/drawing/2014/main" id="{E20DF40B-A8FE-5AFC-9987-C43D512D53EA}"/>
              </a:ext>
            </a:extLst>
          </p:cNvPr>
          <p:cNvSpPr/>
          <p:nvPr/>
        </p:nvSpPr>
        <p:spPr>
          <a:xfrm>
            <a:off x="827584" y="2852936"/>
            <a:ext cx="936104" cy="288032"/>
          </a:xfrm>
          <a:prstGeom prst="frame">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260" tIns="44260" rIns="44260" bIns="44260" numCol="1" spcCol="38100" rtlCol="0" anchor="ctr">
            <a:spAutoFit/>
          </a:bodyPr>
          <a:lstStyle/>
          <a:p>
            <a:pPr marL="0" marR="0" indent="0" algn="just" defTabSz="587022" rtl="0" fontAlgn="auto" latinLnBrk="0" hangingPunct="0">
              <a:lnSpc>
                <a:spcPct val="160000"/>
              </a:lnSpc>
              <a:spcBef>
                <a:spcPts val="0"/>
              </a:spcBef>
              <a:spcAft>
                <a:spcPts val="0"/>
              </a:spcAft>
              <a:buClrTx/>
              <a:buSzTx/>
              <a:buFontTx/>
              <a:buNone/>
              <a:tabLst/>
            </a:pPr>
            <a:endParaRPr kumimoji="0" lang="en-RO" sz="1600" b="0" i="0" u="none" strike="noStrike" cap="none" spc="0" normalizeH="0" baseline="0" dirty="0" err="1">
              <a:ln>
                <a:noFill/>
              </a:ln>
              <a:solidFill>
                <a:schemeClr val="tx2"/>
              </a:solidFill>
              <a:effectLst/>
              <a:uFillTx/>
              <a:ea typeface="Gotham"/>
              <a:cs typeface="Gotham"/>
              <a:sym typeface="Gotham"/>
            </a:endParaRPr>
          </a:p>
        </p:txBody>
      </p:sp>
    </p:spTree>
    <p:extLst>
      <p:ext uri="{BB962C8B-B14F-4D97-AF65-F5344CB8AC3E}">
        <p14:creationId xmlns:p14="http://schemas.microsoft.com/office/powerpoint/2010/main" val="968048076"/>
      </p:ext>
    </p:extLst>
  </p:cSld>
  <p:clrMapOvr>
    <a:masterClrMapping/>
  </p:clrMapOvr>
</p:sld>
</file>

<file path=ppt/theme/theme1.xml><?xml version="1.0" encoding="utf-8"?>
<a:theme xmlns:a="http://schemas.openxmlformats.org/drawingml/2006/main" name="180611_TRO_METRONOM_Master-4zu3">
  <a:themeElements>
    <a:clrScheme name="Metronom">
      <a:dk1>
        <a:srgbClr val="000000"/>
      </a:dk1>
      <a:lt1>
        <a:srgbClr val="F9EA29"/>
      </a:lt1>
      <a:dk2>
        <a:srgbClr val="333333"/>
      </a:dk2>
      <a:lt2>
        <a:srgbClr val="F9AE00"/>
      </a:lt2>
      <a:accent1>
        <a:srgbClr val="5EC299"/>
      </a:accent1>
      <a:accent2>
        <a:srgbClr val="E34229"/>
      </a:accent2>
      <a:accent3>
        <a:srgbClr val="6694CF"/>
      </a:accent3>
      <a:accent4>
        <a:srgbClr val="FFFFFF"/>
      </a:accent4>
      <a:accent5>
        <a:srgbClr val="7F7F7F"/>
      </a:accent5>
      <a:accent6>
        <a:srgbClr val="7F7F7F"/>
      </a:accent6>
      <a:hlink>
        <a:srgbClr val="7F7F7F"/>
      </a:hlink>
      <a:folHlink>
        <a:srgbClr val="7F7F7F"/>
      </a:folHlink>
    </a:clrScheme>
    <a:fontScheme name="Metronom">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cap="flat">
          <a:noFill/>
          <a:miter lim="400000"/>
        </a:ln>
        <a:effectLst/>
        <a:sp3d/>
      </a:spPr>
      <a:bodyPr rot="0" spcFirstLastPara="1" vertOverflow="overflow" horzOverflow="overflow" vert="horz" wrap="square" lIns="44260" tIns="44260" rIns="44260" bIns="44260" numCol="1" spcCol="38100" rtlCol="0" anchor="ctr">
        <a:spAutoFit/>
      </a:bodyPr>
      <a:lstStyle>
        <a:defPPr marL="0" marR="0" indent="0" algn="just" defTabSz="587022" rtl="0" fontAlgn="auto" latinLnBrk="0" hangingPunct="0">
          <a:lnSpc>
            <a:spcPct val="160000"/>
          </a:lnSpc>
          <a:spcBef>
            <a:spcPts val="0"/>
          </a:spcBef>
          <a:spcAft>
            <a:spcPts val="0"/>
          </a:spcAft>
          <a:buClrTx/>
          <a:buSzTx/>
          <a:buFontTx/>
          <a:buNone/>
          <a:tabLst/>
          <a:defRPr kumimoji="0" sz="1600" b="0" i="0" u="none" strike="noStrike" cap="none" spc="0" normalizeH="0" baseline="0" dirty="0" err="1" smtClean="0">
            <a:ln>
              <a:noFill/>
            </a:ln>
            <a:solidFill>
              <a:schemeClr val="tx2"/>
            </a:solidFill>
            <a:effectLst/>
            <a:uFillTx/>
            <a:ea typeface="Gotham"/>
            <a:cs typeface="Gotham"/>
            <a:sym typeface="Gotham"/>
          </a:defRPr>
        </a:defPPr>
      </a:lstStyle>
      <a:style>
        <a:lnRef idx="0">
          <a:scrgbClr r="0" g="0" b="0"/>
        </a:lnRef>
        <a:fillRef idx="0">
          <a:scrgbClr r="0" g="0" b="0"/>
        </a:fillRef>
        <a:effectRef idx="0">
          <a:scrgbClr r="0" g="0" b="0"/>
        </a:effectRef>
        <a:fontRef idx="none"/>
      </a:style>
    </a:spDef>
    <a:lnDef>
      <a:spPr>
        <a:noFill/>
        <a:ln w="12700" cap="flat">
          <a:solidFill>
            <a:srgbClr val="AAC2C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1284545" rtl="0" fontAlgn="auto" latinLnBrk="0" hangingPunct="0">
          <a:lnSpc>
            <a:spcPct val="140000"/>
          </a:lnSpc>
          <a:spcBef>
            <a:spcPts val="0"/>
          </a:spcBef>
          <a:spcAft>
            <a:spcPts val="0"/>
          </a:spcAft>
          <a:buClrTx/>
          <a:buSzTx/>
          <a:buFontTx/>
          <a:buNone/>
          <a:tabLst/>
          <a:defRPr kumimoji="0" sz="1600" b="0" i="0" u="none" strike="noStrike" cap="none" spc="15" normalizeH="0" baseline="0" dirty="0" err="1" smtClean="0">
            <a:ln>
              <a:noFill/>
            </a:ln>
            <a:solidFill>
              <a:schemeClr val="tx2"/>
            </a:solidFill>
            <a:effectLst/>
            <a:uFillTx/>
            <a:latin typeface="+mn-lt"/>
            <a:ea typeface="+mn-ea"/>
            <a:cs typeface="+mn-cs"/>
            <a:sym typeface="Verdana"/>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FKUD-Tropen-Metronom-4zu3-NEU.pptx" id="{0C4E705B-A2C3-411F-B60D-2473DEEE170F}" vid="{01A49F60-EA01-4334-B588-666E2799819B}"/>
    </a:ext>
  </a:extLst>
</a:theme>
</file>

<file path=ppt/theme/theme2.xml><?xml version="1.0" encoding="utf-8"?>
<a:theme xmlns:a="http://schemas.openxmlformats.org/drawingml/2006/main" name="2_180611_TRO_METRONOM_Master-4zu3">
  <a:themeElements>
    <a:clrScheme name="Metronom">
      <a:dk1>
        <a:srgbClr val="000000"/>
      </a:dk1>
      <a:lt1>
        <a:srgbClr val="F9EA29"/>
      </a:lt1>
      <a:dk2>
        <a:srgbClr val="333333"/>
      </a:dk2>
      <a:lt2>
        <a:srgbClr val="F9AE00"/>
      </a:lt2>
      <a:accent1>
        <a:srgbClr val="5EC299"/>
      </a:accent1>
      <a:accent2>
        <a:srgbClr val="E34229"/>
      </a:accent2>
      <a:accent3>
        <a:srgbClr val="6694CF"/>
      </a:accent3>
      <a:accent4>
        <a:srgbClr val="FFFFFF"/>
      </a:accent4>
      <a:accent5>
        <a:srgbClr val="7F7F7F"/>
      </a:accent5>
      <a:accent6>
        <a:srgbClr val="7F7F7F"/>
      </a:accent6>
      <a:hlink>
        <a:srgbClr val="7F7F7F"/>
      </a:hlink>
      <a:folHlink>
        <a:srgbClr val="7F7F7F"/>
      </a:folHlink>
    </a:clrScheme>
    <a:fontScheme name="Metronom">
      <a:majorFont>
        <a:latin typeface="Verdana"/>
        <a:ea typeface="Verdana"/>
        <a:cs typeface="Verdana"/>
      </a:majorFont>
      <a:minorFont>
        <a:latin typeface="Verdana"/>
        <a:ea typeface="Verdana"/>
        <a:cs typeface="Verdan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175" cap="flat">
          <a:noFill/>
          <a:miter lim="400000"/>
        </a:ln>
        <a:effectLst/>
        <a:sp3d/>
      </a:spPr>
      <a:bodyPr rot="0" spcFirstLastPara="1" vertOverflow="overflow" horzOverflow="overflow" vert="horz" wrap="square" lIns="44260" tIns="44260" rIns="44260" bIns="44260" numCol="1" spcCol="38100" rtlCol="0" anchor="ctr">
        <a:spAutoFit/>
      </a:bodyPr>
      <a:lstStyle>
        <a:defPPr marL="0" marR="0" indent="0" algn="just" defTabSz="587022" rtl="0" fontAlgn="auto" latinLnBrk="0" hangingPunct="0">
          <a:lnSpc>
            <a:spcPct val="160000"/>
          </a:lnSpc>
          <a:spcBef>
            <a:spcPts val="0"/>
          </a:spcBef>
          <a:spcAft>
            <a:spcPts val="0"/>
          </a:spcAft>
          <a:buClrTx/>
          <a:buSzTx/>
          <a:buFontTx/>
          <a:buNone/>
          <a:tabLst/>
          <a:defRPr kumimoji="0" sz="1600" b="0" i="0" u="none" strike="noStrike" cap="none" spc="0" normalizeH="0" baseline="0" dirty="0" err="1" smtClean="0">
            <a:ln>
              <a:noFill/>
            </a:ln>
            <a:solidFill>
              <a:schemeClr val="tx2"/>
            </a:solidFill>
            <a:effectLst/>
            <a:uFillTx/>
            <a:ea typeface="Gotham"/>
            <a:cs typeface="Gotham"/>
            <a:sym typeface="Gotham"/>
          </a:defRPr>
        </a:defPPr>
      </a:lstStyle>
      <a:style>
        <a:lnRef idx="0">
          <a:scrgbClr r="0" g="0" b="0"/>
        </a:lnRef>
        <a:fillRef idx="0">
          <a:scrgbClr r="0" g="0" b="0"/>
        </a:fillRef>
        <a:effectRef idx="0">
          <a:scrgbClr r="0" g="0" b="0"/>
        </a:effectRef>
        <a:fontRef idx="none"/>
      </a:style>
    </a:spDef>
    <a:lnDef>
      <a:spPr>
        <a:noFill/>
        <a:ln w="12700" cap="flat">
          <a:solidFill>
            <a:srgbClr val="AAC2C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1284545" rtl="0" fontAlgn="auto" latinLnBrk="0" hangingPunct="0">
          <a:lnSpc>
            <a:spcPct val="140000"/>
          </a:lnSpc>
          <a:spcBef>
            <a:spcPts val="0"/>
          </a:spcBef>
          <a:spcAft>
            <a:spcPts val="0"/>
          </a:spcAft>
          <a:buClrTx/>
          <a:buSzTx/>
          <a:buFontTx/>
          <a:buNone/>
          <a:tabLst/>
          <a:defRPr kumimoji="0" sz="1600" b="0" i="0" u="none" strike="noStrike" cap="none" spc="15" normalizeH="0" baseline="0" dirty="0" err="1" smtClean="0">
            <a:ln>
              <a:noFill/>
            </a:ln>
            <a:solidFill>
              <a:schemeClr val="tx2"/>
            </a:solidFill>
            <a:effectLst/>
            <a:uFillTx/>
            <a:latin typeface="+mn-lt"/>
            <a:ea typeface="+mn-ea"/>
            <a:cs typeface="+mn-cs"/>
            <a:sym typeface="Verdana"/>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FKUD-Tropen-Metronom-4zu3-NEU.pptx" id="{0C4E705B-A2C3-411F-B60D-2473DEEE170F}" vid="{01A49F60-EA01-4334-B588-666E2799819B}"/>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TotalTime>
  <Words>1653</Words>
  <Application>Microsoft Macintosh PowerPoint</Application>
  <PresentationFormat>On-screen Show (4:3)</PresentationFormat>
  <Paragraphs>204</Paragraphs>
  <Slides>27</Slides>
  <Notes>19</Notes>
  <HiddenSlides>0</HiddenSlides>
  <MMClips>0</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27</vt:i4>
      </vt:variant>
      <vt:variant>
        <vt:lpstr>Custom Shows</vt:lpstr>
      </vt:variant>
      <vt:variant>
        <vt:i4>1</vt:i4>
      </vt:variant>
    </vt:vector>
  </HeadingPairs>
  <TitlesOfParts>
    <vt:vector size="35" baseType="lpstr">
      <vt:lpstr>Arial</vt:lpstr>
      <vt:lpstr>Calibri</vt:lpstr>
      <vt:lpstr>Gotham</vt:lpstr>
      <vt:lpstr>Verdana</vt:lpstr>
      <vt:lpstr>Wingdings</vt:lpstr>
      <vt:lpstr>180611_TRO_METRONOM_Master-4zu3</vt:lpstr>
      <vt:lpstr>2_180611_TRO_METRONOM_Master-4zu3</vt:lpstr>
      <vt:lpstr>PowerPoint Presentation</vt:lpstr>
      <vt:lpstr>PowerPoint Presentation</vt:lpstr>
      <vt:lpstr>PowerPoint Presentation</vt:lpstr>
      <vt:lpstr>PowerPoint Presentation</vt:lpstr>
      <vt:lpstr>PowerPoint Presentation</vt:lpstr>
      <vt:lpstr>4.INVITE SUPPLIER</vt:lpstr>
      <vt:lpstr>5.DOCUMENT       </vt:lpstr>
      <vt:lpstr>6.Demand Specification</vt:lpstr>
      <vt:lpstr>6. A) Renegotiate Article</vt:lpstr>
      <vt:lpstr>6.B) NEW ARTICLE</vt:lpstr>
      <vt:lpstr>7. Demand Specification</vt:lpstr>
      <vt:lpstr>8.RFP </vt:lpstr>
      <vt:lpstr>PowerPoint Presentation</vt:lpstr>
      <vt:lpstr>PowerPoint Presentation</vt:lpstr>
      <vt:lpstr>9.How to create RFP Grid from scratch? (Optional)  </vt:lpstr>
      <vt:lpstr>RFP GRID SETUP FROM SETUP (OPTIONAL)</vt:lpstr>
      <vt:lpstr>OR COPY RFP FROM ASSESIBLE PROJECT (OPTIONAL)</vt:lpstr>
      <vt:lpstr>10. Auction  </vt:lpstr>
      <vt:lpstr>Auction Column</vt:lpstr>
      <vt:lpstr>PowerPoint Presentation</vt:lpstr>
      <vt:lpstr>Auction : Copy Lines </vt:lpstr>
      <vt:lpstr>Finalize the Auction</vt:lpstr>
      <vt:lpstr>AUCTION</vt:lpstr>
      <vt:lpstr>AUCTION is over – Bidding is closed </vt:lpstr>
      <vt:lpstr>RFP (or/and) AUCTION is over – Bidding is closed </vt:lpstr>
      <vt:lpstr>AWARDING</vt:lpstr>
      <vt:lpstr>PowerPoint Presentation</vt:lpstr>
      <vt:lpstr>Zielgruppenpräsentation 1</vt:lpstr>
    </vt:vector>
  </TitlesOfParts>
  <Company>METRO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in Online Verhandlungen und eSourcing.</dc:title>
  <dc:creator>Ben Machek</dc:creator>
  <cp:keywords>Accelerate; Buyer;eSourcing; Training;EN;collaboration</cp:keywords>
  <dc:description>Vorlage Office 2010;_x000d_
Version 003;_x000d_
2014-06-23;</dc:description>
  <cp:lastModifiedBy>Bitca, Cristina (external)</cp:lastModifiedBy>
  <cp:revision>188</cp:revision>
  <cp:lastPrinted>2015-02-13T15:36:29Z</cp:lastPrinted>
  <dcterms:created xsi:type="dcterms:W3CDTF">2016-03-15T10:29:44Z</dcterms:created>
  <dcterms:modified xsi:type="dcterms:W3CDTF">2022-08-21T11:53:32Z</dcterms:modified>
  <cp:category>eSourcing;Training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rstellt von">
    <vt:lpwstr>STRICHPUNKT</vt:lpwstr>
  </property>
  <property fmtid="{D5CDD505-2E9C-101B-9397-08002B2CF9AE}" pid="3" name="Erstellt am">
    <vt:lpwstr>2014-05-02</vt:lpwstr>
  </property>
  <property fmtid="{D5CDD505-2E9C-101B-9397-08002B2CF9AE}" pid="4" name="Bearbeiter">
    <vt:lpwstr>gadamovich | office implementation</vt:lpwstr>
  </property>
  <property fmtid="{D5CDD505-2E9C-101B-9397-08002B2CF9AE}" pid="5" name="Version">
    <vt:lpwstr>003</vt:lpwstr>
  </property>
  <property fmtid="{D5CDD505-2E9C-101B-9397-08002B2CF9AE}" pid="6" name="Version vom">
    <vt:lpwstr>2014-06-23</vt:lpwstr>
  </property>
</Properties>
</file>