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34" r:id="rId5"/>
    <p:sldId id="436" r:id="rId6"/>
    <p:sldId id="420" r:id="rId7"/>
    <p:sldId id="439" r:id="rId8"/>
    <p:sldId id="411" r:id="rId9"/>
    <p:sldId id="425" r:id="rId10"/>
    <p:sldId id="430" r:id="rId11"/>
    <p:sldId id="418" r:id="rId12"/>
    <p:sldId id="429" r:id="rId13"/>
    <p:sldId id="426" r:id="rId14"/>
    <p:sldId id="432" r:id="rId15"/>
    <p:sldId id="431" r:id="rId16"/>
    <p:sldId id="41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B5104C-FC86-47E8-B7B1-F836A1EA3689}">
          <p14:sldIdLst>
            <p14:sldId id="334"/>
            <p14:sldId id="436"/>
            <p14:sldId id="420"/>
            <p14:sldId id="439"/>
            <p14:sldId id="411"/>
            <p14:sldId id="425"/>
            <p14:sldId id="430"/>
            <p14:sldId id="418"/>
            <p14:sldId id="429"/>
            <p14:sldId id="426"/>
            <p14:sldId id="432"/>
            <p14:sldId id="431"/>
            <p14:sldId id="417"/>
          </p14:sldIdLst>
        </p14:section>
        <p14:section name="Untitled Section" id="{8A0D5CF6-6B53-4E64-ACDA-44901A56EC4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nju, Eldhose" initials="KE" lastIdx="22" clrIdx="0">
    <p:extLst>
      <p:ext uri="{19B8F6BF-5375-455C-9EA6-DF929625EA0E}">
        <p15:presenceInfo xmlns:p15="http://schemas.microsoft.com/office/powerpoint/2012/main" userId="S::eldhose.kunju@metro.de::af62cebe-5c01-4bc0-b416-99e0ab9fd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CC8"/>
    <a:srgbClr val="F58C6E"/>
    <a:srgbClr val="FF5A78"/>
    <a:srgbClr val="B987FA"/>
    <a:srgbClr val="F0D278"/>
    <a:srgbClr val="AFDC64"/>
    <a:srgbClr val="C67363"/>
    <a:srgbClr val="B6A175"/>
    <a:srgbClr val="966FD2"/>
    <a:srgbClr val="02B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1A16052-A9DC-488C-A10D-2AE35FCFE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CAF6D0-7757-4DDE-A0E0-E7F4F35224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F1AB-E3A9-4AC2-8AF2-CC79DE50F1D7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97796A-AE4D-4C4C-B41F-C5622520A3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3706C8-2EC5-428E-8961-A84BF5E42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9792A-2B81-4028-9733-8EDE80A025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476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7FFF-88FE-482D-8A2C-F828B01085F9}" type="datetimeFigureOut">
              <a:rPr lang="de-DE" smtClean="0"/>
              <a:t>19.04.2022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AB027-DBA2-401D-8F60-536175B429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1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391486B7-C567-4AE7-A372-B0B789EAD825}"/>
              </a:ext>
            </a:extLst>
          </p:cNvPr>
          <p:cNvGrpSpPr/>
          <p:nvPr userDrawn="1"/>
        </p:nvGrpSpPr>
        <p:grpSpPr>
          <a:xfrm>
            <a:off x="2370991" y="518434"/>
            <a:ext cx="1045310" cy="446766"/>
            <a:chOff x="2370991" y="518434"/>
            <a:chExt cx="1045310" cy="446766"/>
          </a:xfrm>
        </p:grpSpPr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E6C14B4B-B84D-4998-9701-6C0116613548}"/>
                </a:ext>
              </a:extLst>
            </p:cNvPr>
            <p:cNvSpPr/>
            <p:nvPr userDrawn="1"/>
          </p:nvSpPr>
          <p:spPr>
            <a:xfrm>
              <a:off x="2370991" y="518434"/>
              <a:ext cx="1045310" cy="446766"/>
            </a:xfrm>
            <a:custGeom>
              <a:avLst/>
              <a:gdLst>
                <a:gd name="connsiteX0" fmla="*/ 0 w 992633"/>
                <a:gd name="connsiteY0" fmla="*/ 27534 h 385083"/>
                <a:gd name="connsiteX1" fmla="*/ 27534 w 992633"/>
                <a:gd name="connsiteY1" fmla="*/ 0 h 385083"/>
                <a:gd name="connsiteX2" fmla="*/ 965100 w 992633"/>
                <a:gd name="connsiteY2" fmla="*/ 0 h 385083"/>
                <a:gd name="connsiteX3" fmla="*/ 992633 w 992633"/>
                <a:gd name="connsiteY3" fmla="*/ 27534 h 385083"/>
                <a:gd name="connsiteX4" fmla="*/ 992633 w 992633"/>
                <a:gd name="connsiteY4" fmla="*/ 357550 h 385083"/>
                <a:gd name="connsiteX5" fmla="*/ 965100 w 992633"/>
                <a:gd name="connsiteY5" fmla="*/ 385083 h 385083"/>
                <a:gd name="connsiteX6" fmla="*/ 27534 w 992633"/>
                <a:gd name="connsiteY6" fmla="*/ 385083 h 385083"/>
                <a:gd name="connsiteX7" fmla="*/ 0 w 992633"/>
                <a:gd name="connsiteY7" fmla="*/ 357550 h 385083"/>
                <a:gd name="connsiteX8" fmla="*/ 0 w 992633"/>
                <a:gd name="connsiteY8" fmla="*/ 27534 h 3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633" h="385083">
                  <a:moveTo>
                    <a:pt x="0" y="27534"/>
                  </a:moveTo>
                  <a:cubicBezTo>
                    <a:pt x="0" y="12280"/>
                    <a:pt x="12280" y="0"/>
                    <a:pt x="27534" y="0"/>
                  </a:cubicBezTo>
                  <a:lnTo>
                    <a:pt x="965100" y="0"/>
                  </a:lnTo>
                  <a:cubicBezTo>
                    <a:pt x="980224" y="0"/>
                    <a:pt x="992633" y="12280"/>
                    <a:pt x="992633" y="27534"/>
                  </a:cubicBezTo>
                  <a:lnTo>
                    <a:pt x="992633" y="357550"/>
                  </a:lnTo>
                  <a:cubicBezTo>
                    <a:pt x="992633" y="372803"/>
                    <a:pt x="980353" y="385083"/>
                    <a:pt x="965100" y="385083"/>
                  </a:cubicBezTo>
                  <a:lnTo>
                    <a:pt x="27534" y="385083"/>
                  </a:lnTo>
                  <a:cubicBezTo>
                    <a:pt x="12280" y="385083"/>
                    <a:pt x="0" y="372803"/>
                    <a:pt x="0" y="357550"/>
                  </a:cubicBezTo>
                  <a:lnTo>
                    <a:pt x="0" y="27534"/>
                  </a:lnTo>
                  <a:close/>
                </a:path>
              </a:pathLst>
            </a:custGeom>
            <a:solidFill>
              <a:srgbClr val="6176B8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31CDDE07-D68C-46D4-B341-567F0CDECC62}"/>
                </a:ext>
              </a:extLst>
            </p:cNvPr>
            <p:cNvSpPr/>
            <p:nvPr userDrawn="1"/>
          </p:nvSpPr>
          <p:spPr>
            <a:xfrm>
              <a:off x="2497639" y="647000"/>
              <a:ext cx="136504" cy="179421"/>
            </a:xfrm>
            <a:custGeom>
              <a:avLst/>
              <a:gdLst>
                <a:gd name="connsiteX0" fmla="*/ 68640 w 136504"/>
                <a:gd name="connsiteY0" fmla="*/ 148139 h 179421"/>
                <a:gd name="connsiteX1" fmla="*/ 36841 w 136504"/>
                <a:gd name="connsiteY1" fmla="*/ 112203 h 179421"/>
                <a:gd name="connsiteX2" fmla="*/ 36841 w 136504"/>
                <a:gd name="connsiteY2" fmla="*/ 111686 h 179421"/>
                <a:gd name="connsiteX3" fmla="*/ 68640 w 136504"/>
                <a:gd name="connsiteY3" fmla="*/ 75750 h 179421"/>
                <a:gd name="connsiteX4" fmla="*/ 100181 w 136504"/>
                <a:gd name="connsiteY4" fmla="*/ 111686 h 179421"/>
                <a:gd name="connsiteX5" fmla="*/ 100181 w 136504"/>
                <a:gd name="connsiteY5" fmla="*/ 112203 h 179421"/>
                <a:gd name="connsiteX6" fmla="*/ 68640 w 136504"/>
                <a:gd name="connsiteY6" fmla="*/ 148139 h 179421"/>
                <a:gd name="connsiteX7" fmla="*/ 59204 w 136504"/>
                <a:gd name="connsiteY7" fmla="*/ 179421 h 179421"/>
                <a:gd name="connsiteX8" fmla="*/ 99664 w 136504"/>
                <a:gd name="connsiteY8" fmla="*/ 158351 h 179421"/>
                <a:gd name="connsiteX9" fmla="*/ 99664 w 136504"/>
                <a:gd name="connsiteY9" fmla="*/ 176965 h 179421"/>
                <a:gd name="connsiteX10" fmla="*/ 136505 w 136504"/>
                <a:gd name="connsiteY10" fmla="*/ 176965 h 179421"/>
                <a:gd name="connsiteX11" fmla="*/ 136505 w 136504"/>
                <a:gd name="connsiteY11" fmla="*/ 0 h 179421"/>
                <a:gd name="connsiteX12" fmla="*/ 99664 w 136504"/>
                <a:gd name="connsiteY12" fmla="*/ 0 h 179421"/>
                <a:gd name="connsiteX13" fmla="*/ 99664 w 136504"/>
                <a:gd name="connsiteY13" fmla="*/ 63987 h 179421"/>
                <a:gd name="connsiteX14" fmla="*/ 59204 w 136504"/>
                <a:gd name="connsiteY14" fmla="*/ 44597 h 179421"/>
                <a:gd name="connsiteX15" fmla="*/ 0 w 136504"/>
                <a:gd name="connsiteY15" fmla="*/ 111815 h 179421"/>
                <a:gd name="connsiteX16" fmla="*/ 0 w 136504"/>
                <a:gd name="connsiteY16" fmla="*/ 112332 h 179421"/>
                <a:gd name="connsiteX17" fmla="*/ 59204 w 136504"/>
                <a:gd name="connsiteY17" fmla="*/ 179421 h 17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504" h="179421">
                  <a:moveTo>
                    <a:pt x="68640" y="148139"/>
                  </a:moveTo>
                  <a:cubicBezTo>
                    <a:pt x="51448" y="148139"/>
                    <a:pt x="36841" y="133790"/>
                    <a:pt x="36841" y="112203"/>
                  </a:cubicBezTo>
                  <a:lnTo>
                    <a:pt x="36841" y="111686"/>
                  </a:lnTo>
                  <a:cubicBezTo>
                    <a:pt x="36841" y="89840"/>
                    <a:pt x="51448" y="75750"/>
                    <a:pt x="68640" y="75750"/>
                  </a:cubicBezTo>
                  <a:cubicBezTo>
                    <a:pt x="85833" y="75750"/>
                    <a:pt x="100181" y="90098"/>
                    <a:pt x="100181" y="111686"/>
                  </a:cubicBezTo>
                  <a:lnTo>
                    <a:pt x="100181" y="112203"/>
                  </a:lnTo>
                  <a:cubicBezTo>
                    <a:pt x="100181" y="133920"/>
                    <a:pt x="85833" y="148139"/>
                    <a:pt x="68640" y="148139"/>
                  </a:cubicBezTo>
                  <a:close/>
                  <a:moveTo>
                    <a:pt x="59204" y="179421"/>
                  </a:moveTo>
                  <a:cubicBezTo>
                    <a:pt x="78335" y="179421"/>
                    <a:pt x="90745" y="170502"/>
                    <a:pt x="99664" y="158351"/>
                  </a:cubicBezTo>
                  <a:lnTo>
                    <a:pt x="99664" y="176965"/>
                  </a:lnTo>
                  <a:lnTo>
                    <a:pt x="136505" y="176965"/>
                  </a:lnTo>
                  <a:lnTo>
                    <a:pt x="136505" y="0"/>
                  </a:lnTo>
                  <a:lnTo>
                    <a:pt x="99664" y="0"/>
                  </a:lnTo>
                  <a:lnTo>
                    <a:pt x="99664" y="63987"/>
                  </a:lnTo>
                  <a:cubicBezTo>
                    <a:pt x="90874" y="53516"/>
                    <a:pt x="78852" y="44597"/>
                    <a:pt x="59204" y="44597"/>
                  </a:cubicBezTo>
                  <a:cubicBezTo>
                    <a:pt x="28439" y="44597"/>
                    <a:pt x="0" y="68382"/>
                    <a:pt x="0" y="111815"/>
                  </a:cubicBezTo>
                  <a:lnTo>
                    <a:pt x="0" y="112332"/>
                  </a:lnTo>
                  <a:cubicBezTo>
                    <a:pt x="0" y="155636"/>
                    <a:pt x="28826" y="179421"/>
                    <a:pt x="59204" y="179421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56BB8207-63B4-49ED-AC64-26636DA60D11}"/>
                </a:ext>
              </a:extLst>
            </p:cNvPr>
            <p:cNvSpPr/>
            <p:nvPr userDrawn="1"/>
          </p:nvSpPr>
          <p:spPr>
            <a:xfrm>
              <a:off x="2667883" y="647000"/>
              <a:ext cx="38779" cy="177094"/>
            </a:xfrm>
            <a:custGeom>
              <a:avLst/>
              <a:gdLst>
                <a:gd name="connsiteX0" fmla="*/ 905 w 38779"/>
                <a:gd name="connsiteY0" fmla="*/ 177094 h 177094"/>
                <a:gd name="connsiteX1" fmla="*/ 37746 w 38779"/>
                <a:gd name="connsiteY1" fmla="*/ 177094 h 177094"/>
                <a:gd name="connsiteX2" fmla="*/ 37746 w 38779"/>
                <a:gd name="connsiteY2" fmla="*/ 47053 h 177094"/>
                <a:gd name="connsiteX3" fmla="*/ 905 w 38779"/>
                <a:gd name="connsiteY3" fmla="*/ 47053 h 177094"/>
                <a:gd name="connsiteX4" fmla="*/ 905 w 38779"/>
                <a:gd name="connsiteY4" fmla="*/ 177094 h 177094"/>
                <a:gd name="connsiteX5" fmla="*/ 0 w 38779"/>
                <a:gd name="connsiteY5" fmla="*/ 32704 h 177094"/>
                <a:gd name="connsiteX6" fmla="*/ 38780 w 38779"/>
                <a:gd name="connsiteY6" fmla="*/ 32704 h 177094"/>
                <a:gd name="connsiteX7" fmla="*/ 38780 w 38779"/>
                <a:gd name="connsiteY7" fmla="*/ 0 h 177094"/>
                <a:gd name="connsiteX8" fmla="*/ 0 w 38779"/>
                <a:gd name="connsiteY8" fmla="*/ 0 h 177094"/>
                <a:gd name="connsiteX9" fmla="*/ 0 w 38779"/>
                <a:gd name="connsiteY9" fmla="*/ 3270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79" h="177094">
                  <a:moveTo>
                    <a:pt x="905" y="177094"/>
                  </a:moveTo>
                  <a:lnTo>
                    <a:pt x="37746" y="177094"/>
                  </a:lnTo>
                  <a:lnTo>
                    <a:pt x="37746" y="47053"/>
                  </a:lnTo>
                  <a:lnTo>
                    <a:pt x="905" y="47053"/>
                  </a:lnTo>
                  <a:lnTo>
                    <a:pt x="905" y="177094"/>
                  </a:lnTo>
                  <a:close/>
                  <a:moveTo>
                    <a:pt x="0" y="32704"/>
                  </a:moveTo>
                  <a:lnTo>
                    <a:pt x="38780" y="32704"/>
                  </a:lnTo>
                  <a:lnTo>
                    <a:pt x="38780" y="0"/>
                  </a:lnTo>
                  <a:lnTo>
                    <a:pt x="0" y="0"/>
                  </a:lnTo>
                  <a:lnTo>
                    <a:pt x="0" y="3270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4A749078-7BF7-4DA0-9284-2BCF4A94FDFC}"/>
                </a:ext>
              </a:extLst>
            </p:cNvPr>
            <p:cNvSpPr/>
            <p:nvPr userDrawn="1"/>
          </p:nvSpPr>
          <p:spPr>
            <a:xfrm>
              <a:off x="2734455" y="691596"/>
              <a:ext cx="136634" cy="171794"/>
            </a:xfrm>
            <a:custGeom>
              <a:avLst/>
              <a:gdLst>
                <a:gd name="connsiteX0" fmla="*/ 68511 w 136634"/>
                <a:gd name="connsiteY0" fmla="*/ 91262 h 171794"/>
                <a:gd name="connsiteX1" fmla="*/ 36970 w 136634"/>
                <a:gd name="connsiteY1" fmla="*/ 61143 h 171794"/>
                <a:gd name="connsiteX2" fmla="*/ 36970 w 136634"/>
                <a:gd name="connsiteY2" fmla="*/ 60626 h 171794"/>
                <a:gd name="connsiteX3" fmla="*/ 68511 w 136634"/>
                <a:gd name="connsiteY3" fmla="*/ 30507 h 171794"/>
                <a:gd name="connsiteX4" fmla="*/ 100310 w 136634"/>
                <a:gd name="connsiteY4" fmla="*/ 60626 h 171794"/>
                <a:gd name="connsiteX5" fmla="*/ 100310 w 136634"/>
                <a:gd name="connsiteY5" fmla="*/ 61143 h 171794"/>
                <a:gd name="connsiteX6" fmla="*/ 68511 w 136634"/>
                <a:gd name="connsiteY6" fmla="*/ 91262 h 171794"/>
                <a:gd name="connsiteX7" fmla="*/ 64116 w 136634"/>
                <a:gd name="connsiteY7" fmla="*/ 171795 h 171794"/>
                <a:gd name="connsiteX8" fmla="*/ 120088 w 136634"/>
                <a:gd name="connsiteY8" fmla="*/ 154344 h 171794"/>
                <a:gd name="connsiteX9" fmla="*/ 136634 w 136634"/>
                <a:gd name="connsiteY9" fmla="*/ 103154 h 171794"/>
                <a:gd name="connsiteX10" fmla="*/ 136634 w 136634"/>
                <a:gd name="connsiteY10" fmla="*/ 2456 h 171794"/>
                <a:gd name="connsiteX11" fmla="*/ 99793 w 136634"/>
                <a:gd name="connsiteY11" fmla="*/ 2456 h 171794"/>
                <a:gd name="connsiteX12" fmla="*/ 99793 w 136634"/>
                <a:gd name="connsiteY12" fmla="*/ 19390 h 171794"/>
                <a:gd name="connsiteX13" fmla="*/ 57782 w 136634"/>
                <a:gd name="connsiteY13" fmla="*/ 0 h 171794"/>
                <a:gd name="connsiteX14" fmla="*/ 0 w 136634"/>
                <a:gd name="connsiteY14" fmla="*/ 60626 h 171794"/>
                <a:gd name="connsiteX15" fmla="*/ 0 w 136634"/>
                <a:gd name="connsiteY15" fmla="*/ 61143 h 171794"/>
                <a:gd name="connsiteX16" fmla="*/ 57782 w 136634"/>
                <a:gd name="connsiteY16" fmla="*/ 121769 h 171794"/>
                <a:gd name="connsiteX17" fmla="*/ 100181 w 136634"/>
                <a:gd name="connsiteY17" fmla="*/ 100698 h 171794"/>
                <a:gd name="connsiteX18" fmla="*/ 100181 w 136634"/>
                <a:gd name="connsiteY18" fmla="*/ 107032 h 171794"/>
                <a:gd name="connsiteX19" fmla="*/ 63082 w 136634"/>
                <a:gd name="connsiteY19" fmla="*/ 142451 h 171794"/>
                <a:gd name="connsiteX20" fmla="*/ 19131 w 136634"/>
                <a:gd name="connsiteY20" fmla="*/ 130559 h 171794"/>
                <a:gd name="connsiteX21" fmla="*/ 6463 w 136634"/>
                <a:gd name="connsiteY21" fmla="*/ 158222 h 171794"/>
                <a:gd name="connsiteX22" fmla="*/ 64116 w 136634"/>
                <a:gd name="connsiteY22" fmla="*/ 171795 h 17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634" h="171794">
                  <a:moveTo>
                    <a:pt x="68511" y="91262"/>
                  </a:moveTo>
                  <a:cubicBezTo>
                    <a:pt x="50543" y="91262"/>
                    <a:pt x="36970" y="79111"/>
                    <a:pt x="36970" y="61143"/>
                  </a:cubicBezTo>
                  <a:lnTo>
                    <a:pt x="36970" y="60626"/>
                  </a:lnTo>
                  <a:cubicBezTo>
                    <a:pt x="36970" y="42916"/>
                    <a:pt x="50543" y="30507"/>
                    <a:pt x="68511" y="30507"/>
                  </a:cubicBezTo>
                  <a:cubicBezTo>
                    <a:pt x="86479" y="30507"/>
                    <a:pt x="100310" y="42916"/>
                    <a:pt x="100310" y="60626"/>
                  </a:cubicBezTo>
                  <a:lnTo>
                    <a:pt x="100310" y="61143"/>
                  </a:lnTo>
                  <a:cubicBezTo>
                    <a:pt x="100181" y="78852"/>
                    <a:pt x="86350" y="91262"/>
                    <a:pt x="68511" y="91262"/>
                  </a:cubicBezTo>
                  <a:close/>
                  <a:moveTo>
                    <a:pt x="64116" y="171795"/>
                  </a:moveTo>
                  <a:cubicBezTo>
                    <a:pt x="89323" y="171795"/>
                    <a:pt x="108066" y="166495"/>
                    <a:pt x="120088" y="154344"/>
                  </a:cubicBezTo>
                  <a:cubicBezTo>
                    <a:pt x="130947" y="143485"/>
                    <a:pt x="136634" y="126422"/>
                    <a:pt x="136634" y="103154"/>
                  </a:cubicBezTo>
                  <a:lnTo>
                    <a:pt x="136634" y="2456"/>
                  </a:lnTo>
                  <a:lnTo>
                    <a:pt x="99793" y="2456"/>
                  </a:lnTo>
                  <a:lnTo>
                    <a:pt x="99793" y="19390"/>
                  </a:lnTo>
                  <a:cubicBezTo>
                    <a:pt x="89840" y="8532"/>
                    <a:pt x="77947" y="0"/>
                    <a:pt x="57782" y="0"/>
                  </a:cubicBezTo>
                  <a:cubicBezTo>
                    <a:pt x="27922" y="0"/>
                    <a:pt x="0" y="21846"/>
                    <a:pt x="0" y="60626"/>
                  </a:cubicBezTo>
                  <a:lnTo>
                    <a:pt x="0" y="61143"/>
                  </a:lnTo>
                  <a:cubicBezTo>
                    <a:pt x="0" y="99664"/>
                    <a:pt x="27404" y="121769"/>
                    <a:pt x="57782" y="121769"/>
                  </a:cubicBezTo>
                  <a:cubicBezTo>
                    <a:pt x="77430" y="121769"/>
                    <a:pt x="89323" y="113754"/>
                    <a:pt x="100181" y="100698"/>
                  </a:cubicBezTo>
                  <a:lnTo>
                    <a:pt x="100181" y="107032"/>
                  </a:lnTo>
                  <a:cubicBezTo>
                    <a:pt x="100181" y="130300"/>
                    <a:pt x="88289" y="142451"/>
                    <a:pt x="63082" y="142451"/>
                  </a:cubicBezTo>
                  <a:cubicBezTo>
                    <a:pt x="45889" y="142451"/>
                    <a:pt x="32575" y="138056"/>
                    <a:pt x="19131" y="130559"/>
                  </a:cubicBezTo>
                  <a:lnTo>
                    <a:pt x="6463" y="158222"/>
                  </a:lnTo>
                  <a:cubicBezTo>
                    <a:pt x="23139" y="166882"/>
                    <a:pt x="42916" y="171795"/>
                    <a:pt x="64116" y="171795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18810AE3-4310-45F6-BB1A-5B38B9D5C7BB}"/>
                </a:ext>
              </a:extLst>
            </p:cNvPr>
            <p:cNvSpPr/>
            <p:nvPr userDrawn="1"/>
          </p:nvSpPr>
          <p:spPr>
            <a:xfrm>
              <a:off x="2904698" y="647000"/>
              <a:ext cx="38779" cy="177094"/>
            </a:xfrm>
            <a:custGeom>
              <a:avLst/>
              <a:gdLst>
                <a:gd name="connsiteX0" fmla="*/ 1034 w 38779"/>
                <a:gd name="connsiteY0" fmla="*/ 177094 h 177094"/>
                <a:gd name="connsiteX1" fmla="*/ 37875 w 38779"/>
                <a:gd name="connsiteY1" fmla="*/ 177094 h 177094"/>
                <a:gd name="connsiteX2" fmla="*/ 37875 w 38779"/>
                <a:gd name="connsiteY2" fmla="*/ 47053 h 177094"/>
                <a:gd name="connsiteX3" fmla="*/ 1034 w 38779"/>
                <a:gd name="connsiteY3" fmla="*/ 47053 h 177094"/>
                <a:gd name="connsiteX4" fmla="*/ 1034 w 38779"/>
                <a:gd name="connsiteY4" fmla="*/ 177094 h 177094"/>
                <a:gd name="connsiteX5" fmla="*/ 0 w 38779"/>
                <a:gd name="connsiteY5" fmla="*/ 32704 h 177094"/>
                <a:gd name="connsiteX6" fmla="*/ 38780 w 38779"/>
                <a:gd name="connsiteY6" fmla="*/ 32704 h 177094"/>
                <a:gd name="connsiteX7" fmla="*/ 38780 w 38779"/>
                <a:gd name="connsiteY7" fmla="*/ 0 h 177094"/>
                <a:gd name="connsiteX8" fmla="*/ 0 w 38779"/>
                <a:gd name="connsiteY8" fmla="*/ 0 h 177094"/>
                <a:gd name="connsiteX9" fmla="*/ 0 w 38779"/>
                <a:gd name="connsiteY9" fmla="*/ 3270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79" h="177094">
                  <a:moveTo>
                    <a:pt x="1034" y="177094"/>
                  </a:moveTo>
                  <a:lnTo>
                    <a:pt x="37875" y="177094"/>
                  </a:lnTo>
                  <a:lnTo>
                    <a:pt x="37875" y="47053"/>
                  </a:lnTo>
                  <a:lnTo>
                    <a:pt x="1034" y="47053"/>
                  </a:lnTo>
                  <a:lnTo>
                    <a:pt x="1034" y="177094"/>
                  </a:lnTo>
                  <a:close/>
                  <a:moveTo>
                    <a:pt x="0" y="32704"/>
                  </a:moveTo>
                  <a:lnTo>
                    <a:pt x="38780" y="32704"/>
                  </a:lnTo>
                  <a:lnTo>
                    <a:pt x="38780" y="0"/>
                  </a:lnTo>
                  <a:lnTo>
                    <a:pt x="0" y="0"/>
                  </a:lnTo>
                  <a:lnTo>
                    <a:pt x="0" y="3270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B72B89F0-B071-45E9-874A-485D1C576B7C}"/>
                </a:ext>
              </a:extLst>
            </p:cNvPr>
            <p:cNvSpPr/>
            <p:nvPr userDrawn="1"/>
          </p:nvSpPr>
          <p:spPr>
            <a:xfrm>
              <a:off x="2967650" y="660831"/>
              <a:ext cx="82859" cy="165331"/>
            </a:xfrm>
            <a:custGeom>
              <a:avLst/>
              <a:gdLst>
                <a:gd name="connsiteX0" fmla="*/ 53387 w 82859"/>
                <a:gd name="connsiteY0" fmla="*/ 165331 h 165331"/>
                <a:gd name="connsiteX1" fmla="*/ 82472 w 82859"/>
                <a:gd name="connsiteY1" fmla="*/ 157834 h 165331"/>
                <a:gd name="connsiteX2" fmla="*/ 82472 w 82859"/>
                <a:gd name="connsiteY2" fmla="*/ 128232 h 165331"/>
                <a:gd name="connsiteX3" fmla="*/ 64245 w 82859"/>
                <a:gd name="connsiteY3" fmla="*/ 132885 h 165331"/>
                <a:gd name="connsiteX4" fmla="*/ 52353 w 82859"/>
                <a:gd name="connsiteY4" fmla="*/ 120217 h 165331"/>
                <a:gd name="connsiteX5" fmla="*/ 52353 w 82859"/>
                <a:gd name="connsiteY5" fmla="*/ 64633 h 165331"/>
                <a:gd name="connsiteX6" fmla="*/ 82860 w 82859"/>
                <a:gd name="connsiteY6" fmla="*/ 64633 h 165331"/>
                <a:gd name="connsiteX7" fmla="*/ 82860 w 82859"/>
                <a:gd name="connsiteY7" fmla="*/ 33221 h 165331"/>
                <a:gd name="connsiteX8" fmla="*/ 52353 w 82859"/>
                <a:gd name="connsiteY8" fmla="*/ 33221 h 165331"/>
                <a:gd name="connsiteX9" fmla="*/ 52353 w 82859"/>
                <a:gd name="connsiteY9" fmla="*/ 0 h 165331"/>
                <a:gd name="connsiteX10" fmla="*/ 15512 w 82859"/>
                <a:gd name="connsiteY10" fmla="*/ 0 h 165331"/>
                <a:gd name="connsiteX11" fmla="*/ 15512 w 82859"/>
                <a:gd name="connsiteY11" fmla="*/ 33221 h 165331"/>
                <a:gd name="connsiteX12" fmla="*/ 0 w 82859"/>
                <a:gd name="connsiteY12" fmla="*/ 33221 h 165331"/>
                <a:gd name="connsiteX13" fmla="*/ 0 w 82859"/>
                <a:gd name="connsiteY13" fmla="*/ 64762 h 165331"/>
                <a:gd name="connsiteX14" fmla="*/ 15512 w 82859"/>
                <a:gd name="connsiteY14" fmla="*/ 64762 h 165331"/>
                <a:gd name="connsiteX15" fmla="*/ 15512 w 82859"/>
                <a:gd name="connsiteY15" fmla="*/ 126422 h 165331"/>
                <a:gd name="connsiteX16" fmla="*/ 53387 w 82859"/>
                <a:gd name="connsiteY16" fmla="*/ 165331 h 1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859" h="165331">
                  <a:moveTo>
                    <a:pt x="53387" y="165331"/>
                  </a:moveTo>
                  <a:cubicBezTo>
                    <a:pt x="65797" y="165331"/>
                    <a:pt x="74716" y="162358"/>
                    <a:pt x="82472" y="157834"/>
                  </a:cubicBezTo>
                  <a:lnTo>
                    <a:pt x="82472" y="128232"/>
                  </a:lnTo>
                  <a:cubicBezTo>
                    <a:pt x="77172" y="131205"/>
                    <a:pt x="71096" y="132885"/>
                    <a:pt x="64245" y="132885"/>
                  </a:cubicBezTo>
                  <a:cubicBezTo>
                    <a:pt x="55972" y="132885"/>
                    <a:pt x="52353" y="128749"/>
                    <a:pt x="52353" y="120217"/>
                  </a:cubicBezTo>
                  <a:lnTo>
                    <a:pt x="52353" y="64633"/>
                  </a:lnTo>
                  <a:lnTo>
                    <a:pt x="82860" y="64633"/>
                  </a:lnTo>
                  <a:lnTo>
                    <a:pt x="82860" y="33221"/>
                  </a:lnTo>
                  <a:lnTo>
                    <a:pt x="52353" y="33221"/>
                  </a:lnTo>
                  <a:lnTo>
                    <a:pt x="52353" y="0"/>
                  </a:lnTo>
                  <a:lnTo>
                    <a:pt x="15512" y="0"/>
                  </a:lnTo>
                  <a:lnTo>
                    <a:pt x="15512" y="33221"/>
                  </a:lnTo>
                  <a:lnTo>
                    <a:pt x="0" y="33221"/>
                  </a:lnTo>
                  <a:lnTo>
                    <a:pt x="0" y="64762"/>
                  </a:lnTo>
                  <a:lnTo>
                    <a:pt x="15512" y="64762"/>
                  </a:lnTo>
                  <a:lnTo>
                    <a:pt x="15512" y="126422"/>
                  </a:lnTo>
                  <a:cubicBezTo>
                    <a:pt x="15641" y="156412"/>
                    <a:pt x="30895" y="165331"/>
                    <a:pt x="53387" y="165331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6B6FE52-998A-4A04-A640-58D1A069FE98}"/>
                </a:ext>
              </a:extLst>
            </p:cNvPr>
            <p:cNvSpPr/>
            <p:nvPr userDrawn="1"/>
          </p:nvSpPr>
          <p:spPr>
            <a:xfrm>
              <a:off x="3070158" y="692372"/>
              <a:ext cx="119571" cy="134048"/>
            </a:xfrm>
            <a:custGeom>
              <a:avLst/>
              <a:gdLst>
                <a:gd name="connsiteX0" fmla="*/ 55714 w 119571"/>
                <a:gd name="connsiteY0" fmla="*/ 108583 h 134048"/>
                <a:gd name="connsiteX1" fmla="*/ 35549 w 119571"/>
                <a:gd name="connsiteY1" fmla="*/ 92813 h 134048"/>
                <a:gd name="connsiteX2" fmla="*/ 35549 w 119571"/>
                <a:gd name="connsiteY2" fmla="*/ 92296 h 134048"/>
                <a:gd name="connsiteX3" fmla="*/ 61014 w 119571"/>
                <a:gd name="connsiteY3" fmla="*/ 74328 h 134048"/>
                <a:gd name="connsiteX4" fmla="*/ 84540 w 119571"/>
                <a:gd name="connsiteY4" fmla="*/ 79240 h 134048"/>
                <a:gd name="connsiteX5" fmla="*/ 84540 w 119571"/>
                <a:gd name="connsiteY5" fmla="*/ 85833 h 134048"/>
                <a:gd name="connsiteX6" fmla="*/ 55714 w 119571"/>
                <a:gd name="connsiteY6" fmla="*/ 108583 h 134048"/>
                <a:gd name="connsiteX7" fmla="*/ 44597 w 119571"/>
                <a:gd name="connsiteY7" fmla="*/ 134049 h 134048"/>
                <a:gd name="connsiteX8" fmla="*/ 83894 w 119571"/>
                <a:gd name="connsiteY8" fmla="*/ 117503 h 134048"/>
                <a:gd name="connsiteX9" fmla="*/ 83894 w 119571"/>
                <a:gd name="connsiteY9" fmla="*/ 131593 h 134048"/>
                <a:gd name="connsiteX10" fmla="*/ 119572 w 119571"/>
                <a:gd name="connsiteY10" fmla="*/ 131593 h 134048"/>
                <a:gd name="connsiteX11" fmla="*/ 119572 w 119571"/>
                <a:gd name="connsiteY11" fmla="*/ 56101 h 134048"/>
                <a:gd name="connsiteX12" fmla="*/ 105482 w 119571"/>
                <a:gd name="connsiteY12" fmla="*/ 14607 h 134048"/>
                <a:gd name="connsiteX13" fmla="*/ 61531 w 119571"/>
                <a:gd name="connsiteY13" fmla="*/ 0 h 134048"/>
                <a:gd name="connsiteX14" fmla="*/ 11118 w 119571"/>
                <a:gd name="connsiteY14" fmla="*/ 10471 h 134048"/>
                <a:gd name="connsiteX15" fmla="*/ 20295 w 119571"/>
                <a:gd name="connsiteY15" fmla="*/ 38651 h 134048"/>
                <a:gd name="connsiteX16" fmla="*/ 56231 w 119571"/>
                <a:gd name="connsiteY16" fmla="*/ 31670 h 134048"/>
                <a:gd name="connsiteX17" fmla="*/ 84153 w 119571"/>
                <a:gd name="connsiteY17" fmla="*/ 55455 h 134048"/>
                <a:gd name="connsiteX18" fmla="*/ 84153 w 119571"/>
                <a:gd name="connsiteY18" fmla="*/ 57653 h 134048"/>
                <a:gd name="connsiteX19" fmla="*/ 52353 w 119571"/>
                <a:gd name="connsiteY19" fmla="*/ 52353 h 134048"/>
                <a:gd name="connsiteX20" fmla="*/ 1 w 119571"/>
                <a:gd name="connsiteY20" fmla="*/ 93847 h 134048"/>
                <a:gd name="connsiteX21" fmla="*/ 1 w 119571"/>
                <a:gd name="connsiteY21" fmla="*/ 94364 h 134048"/>
                <a:gd name="connsiteX22" fmla="*/ 44597 w 119571"/>
                <a:gd name="connsiteY22" fmla="*/ 134049 h 13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571" h="134048">
                  <a:moveTo>
                    <a:pt x="55714" y="108583"/>
                  </a:moveTo>
                  <a:cubicBezTo>
                    <a:pt x="43822" y="108583"/>
                    <a:pt x="35549" y="102766"/>
                    <a:pt x="35549" y="92813"/>
                  </a:cubicBezTo>
                  <a:lnTo>
                    <a:pt x="35549" y="92296"/>
                  </a:lnTo>
                  <a:cubicBezTo>
                    <a:pt x="35549" y="80662"/>
                    <a:pt x="45244" y="74328"/>
                    <a:pt x="61014" y="74328"/>
                  </a:cubicBezTo>
                  <a:cubicBezTo>
                    <a:pt x="69934" y="74328"/>
                    <a:pt x="78207" y="76267"/>
                    <a:pt x="84540" y="79240"/>
                  </a:cubicBezTo>
                  <a:lnTo>
                    <a:pt x="84540" y="85833"/>
                  </a:lnTo>
                  <a:cubicBezTo>
                    <a:pt x="84540" y="99147"/>
                    <a:pt x="72907" y="108583"/>
                    <a:pt x="55714" y="108583"/>
                  </a:cubicBezTo>
                  <a:close/>
                  <a:moveTo>
                    <a:pt x="44597" y="134049"/>
                  </a:moveTo>
                  <a:cubicBezTo>
                    <a:pt x="62565" y="134049"/>
                    <a:pt x="74975" y="127456"/>
                    <a:pt x="83894" y="117503"/>
                  </a:cubicBezTo>
                  <a:lnTo>
                    <a:pt x="83894" y="131593"/>
                  </a:lnTo>
                  <a:lnTo>
                    <a:pt x="119572" y="131593"/>
                  </a:lnTo>
                  <a:lnTo>
                    <a:pt x="119572" y="56101"/>
                  </a:lnTo>
                  <a:cubicBezTo>
                    <a:pt x="119572" y="38651"/>
                    <a:pt x="115177" y="24302"/>
                    <a:pt x="105482" y="14607"/>
                  </a:cubicBezTo>
                  <a:cubicBezTo>
                    <a:pt x="96304" y="5429"/>
                    <a:pt x="81697" y="0"/>
                    <a:pt x="61531" y="0"/>
                  </a:cubicBezTo>
                  <a:cubicBezTo>
                    <a:pt x="39427" y="0"/>
                    <a:pt x="25337" y="4137"/>
                    <a:pt x="11118" y="10471"/>
                  </a:cubicBezTo>
                  <a:lnTo>
                    <a:pt x="20295" y="38651"/>
                  </a:lnTo>
                  <a:cubicBezTo>
                    <a:pt x="32188" y="34255"/>
                    <a:pt x="42141" y="31670"/>
                    <a:pt x="56231" y="31670"/>
                  </a:cubicBezTo>
                  <a:cubicBezTo>
                    <a:pt x="74716" y="31670"/>
                    <a:pt x="84153" y="40202"/>
                    <a:pt x="84153" y="55455"/>
                  </a:cubicBezTo>
                  <a:lnTo>
                    <a:pt x="84153" y="57653"/>
                  </a:lnTo>
                  <a:cubicBezTo>
                    <a:pt x="74975" y="54550"/>
                    <a:pt x="65409" y="52353"/>
                    <a:pt x="52353" y="52353"/>
                  </a:cubicBezTo>
                  <a:cubicBezTo>
                    <a:pt x="21588" y="52353"/>
                    <a:pt x="1" y="65409"/>
                    <a:pt x="1" y="93847"/>
                  </a:cubicBezTo>
                  <a:lnTo>
                    <a:pt x="1" y="94364"/>
                  </a:lnTo>
                  <a:cubicBezTo>
                    <a:pt x="-129" y="120088"/>
                    <a:pt x="20037" y="134049"/>
                    <a:pt x="44597" y="134049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46D815B-528B-4D24-8FF6-0413A354807F}"/>
                </a:ext>
              </a:extLst>
            </p:cNvPr>
            <p:cNvSpPr/>
            <p:nvPr userDrawn="1"/>
          </p:nvSpPr>
          <p:spPr>
            <a:xfrm>
              <a:off x="3223080" y="647000"/>
              <a:ext cx="36840" cy="177094"/>
            </a:xfrm>
            <a:custGeom>
              <a:avLst/>
              <a:gdLst>
                <a:gd name="connsiteX0" fmla="*/ 0 w 36840"/>
                <a:gd name="connsiteY0" fmla="*/ 0 h 177094"/>
                <a:gd name="connsiteX1" fmla="*/ 36841 w 36840"/>
                <a:gd name="connsiteY1" fmla="*/ 0 h 177094"/>
                <a:gd name="connsiteX2" fmla="*/ 36841 w 36840"/>
                <a:gd name="connsiteY2" fmla="*/ 177094 h 177094"/>
                <a:gd name="connsiteX3" fmla="*/ 0 w 36840"/>
                <a:gd name="connsiteY3" fmla="*/ 17709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0" h="177094">
                  <a:moveTo>
                    <a:pt x="0" y="0"/>
                  </a:moveTo>
                  <a:lnTo>
                    <a:pt x="36841" y="0"/>
                  </a:lnTo>
                  <a:lnTo>
                    <a:pt x="36841" y="177094"/>
                  </a:lnTo>
                  <a:lnTo>
                    <a:pt x="0" y="17709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6" name="Textplatzhalter 85">
            <a:extLst>
              <a:ext uri="{FF2B5EF4-FFF2-40B4-BE49-F238E27FC236}">
                <a16:creationId xmlns:a16="http://schemas.microsoft.com/office/drawing/2014/main" id="{BB8EC229-DA19-4AD8-9ADD-EAE07B956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"/>
            <a:ext cx="12191997" cy="6857995"/>
          </a:xfrm>
          <a:custGeom>
            <a:avLst/>
            <a:gdLst>
              <a:gd name="connsiteX0" fmla="*/ 2009013 w 12191997"/>
              <a:gd name="connsiteY0" fmla="*/ 755971 h 6857995"/>
              <a:gd name="connsiteX1" fmla="*/ 2005264 w 12191997"/>
              <a:gd name="connsiteY1" fmla="*/ 759720 h 6857995"/>
              <a:gd name="connsiteX2" fmla="*/ 2155342 w 12191997"/>
              <a:gd name="connsiteY2" fmla="*/ 894027 h 6857995"/>
              <a:gd name="connsiteX3" fmla="*/ 2305420 w 12191997"/>
              <a:gd name="connsiteY3" fmla="*/ 759720 h 6857995"/>
              <a:gd name="connsiteX4" fmla="*/ 2301671 w 12191997"/>
              <a:gd name="connsiteY4" fmla="*/ 755971 h 6857995"/>
              <a:gd name="connsiteX5" fmla="*/ 2231092 w 12191997"/>
              <a:gd name="connsiteY5" fmla="*/ 755971 h 6857995"/>
              <a:gd name="connsiteX6" fmla="*/ 2227343 w 12191997"/>
              <a:gd name="connsiteY6" fmla="*/ 759073 h 6857995"/>
              <a:gd name="connsiteX7" fmla="*/ 2155471 w 12191997"/>
              <a:gd name="connsiteY7" fmla="*/ 816467 h 6857995"/>
              <a:gd name="connsiteX8" fmla="*/ 2083341 w 12191997"/>
              <a:gd name="connsiteY8" fmla="*/ 759073 h 6857995"/>
              <a:gd name="connsiteX9" fmla="*/ 2079592 w 12191997"/>
              <a:gd name="connsiteY9" fmla="*/ 755971 h 6857995"/>
              <a:gd name="connsiteX10" fmla="*/ 821704 w 12191997"/>
              <a:gd name="connsiteY10" fmla="*/ 712407 h 6857995"/>
              <a:gd name="connsiteX11" fmla="*/ 749832 w 12191997"/>
              <a:gd name="connsiteY11" fmla="*/ 755323 h 6857995"/>
              <a:gd name="connsiteX12" fmla="*/ 747247 w 12191997"/>
              <a:gd name="connsiteY12" fmla="*/ 760364 h 6857995"/>
              <a:gd name="connsiteX13" fmla="*/ 747247 w 12191997"/>
              <a:gd name="connsiteY13" fmla="*/ 884589 h 6857995"/>
              <a:gd name="connsiteX14" fmla="*/ 750996 w 12191997"/>
              <a:gd name="connsiteY14" fmla="*/ 888338 h 6857995"/>
              <a:gd name="connsiteX15" fmla="*/ 824160 w 12191997"/>
              <a:gd name="connsiteY15" fmla="*/ 888338 h 6857995"/>
              <a:gd name="connsiteX16" fmla="*/ 827909 w 12191997"/>
              <a:gd name="connsiteY16" fmla="*/ 884589 h 6857995"/>
              <a:gd name="connsiteX17" fmla="*/ 827909 w 12191997"/>
              <a:gd name="connsiteY17" fmla="*/ 715638 h 6857995"/>
              <a:gd name="connsiteX18" fmla="*/ 825453 w 12191997"/>
              <a:gd name="connsiteY18" fmla="*/ 712407 h 6857995"/>
              <a:gd name="connsiteX19" fmla="*/ 821704 w 12191997"/>
              <a:gd name="connsiteY19" fmla="*/ 712407 h 6857995"/>
              <a:gd name="connsiteX20" fmla="*/ 1062527 w 12191997"/>
              <a:gd name="connsiteY20" fmla="*/ 711245 h 6857995"/>
              <a:gd name="connsiteX21" fmla="*/ 1058778 w 12191997"/>
              <a:gd name="connsiteY21" fmla="*/ 714994 h 6857995"/>
              <a:gd name="connsiteX22" fmla="*/ 1058778 w 12191997"/>
              <a:gd name="connsiteY22" fmla="*/ 771095 h 6857995"/>
              <a:gd name="connsiteX23" fmla="*/ 1062527 w 12191997"/>
              <a:gd name="connsiteY23" fmla="*/ 774844 h 6857995"/>
              <a:gd name="connsiteX24" fmla="*/ 1169042 w 12191997"/>
              <a:gd name="connsiteY24" fmla="*/ 774844 h 6857995"/>
              <a:gd name="connsiteX25" fmla="*/ 1172791 w 12191997"/>
              <a:gd name="connsiteY25" fmla="*/ 771095 h 6857995"/>
              <a:gd name="connsiteX26" fmla="*/ 1172791 w 12191997"/>
              <a:gd name="connsiteY26" fmla="*/ 714994 h 6857995"/>
              <a:gd name="connsiteX27" fmla="*/ 1169042 w 12191997"/>
              <a:gd name="connsiteY27" fmla="*/ 711245 h 6857995"/>
              <a:gd name="connsiteX28" fmla="*/ 1386080 w 12191997"/>
              <a:gd name="connsiteY28" fmla="*/ 693535 h 6857995"/>
              <a:gd name="connsiteX29" fmla="*/ 1382331 w 12191997"/>
              <a:gd name="connsiteY29" fmla="*/ 697284 h 6857995"/>
              <a:gd name="connsiteX30" fmla="*/ 1382331 w 12191997"/>
              <a:gd name="connsiteY30" fmla="*/ 884590 h 6857995"/>
              <a:gd name="connsiteX31" fmla="*/ 1386080 w 12191997"/>
              <a:gd name="connsiteY31" fmla="*/ 888339 h 6857995"/>
              <a:gd name="connsiteX32" fmla="*/ 1459244 w 12191997"/>
              <a:gd name="connsiteY32" fmla="*/ 888339 h 6857995"/>
              <a:gd name="connsiteX33" fmla="*/ 1462993 w 12191997"/>
              <a:gd name="connsiteY33" fmla="*/ 884590 h 6857995"/>
              <a:gd name="connsiteX34" fmla="*/ 1462993 w 12191997"/>
              <a:gd name="connsiteY34" fmla="*/ 697284 h 6857995"/>
              <a:gd name="connsiteX35" fmla="*/ 1459244 w 12191997"/>
              <a:gd name="connsiteY35" fmla="*/ 693535 h 6857995"/>
              <a:gd name="connsiteX36" fmla="*/ 1295852 w 12191997"/>
              <a:gd name="connsiteY36" fmla="*/ 597103 h 6857995"/>
              <a:gd name="connsiteX37" fmla="*/ 1292103 w 12191997"/>
              <a:gd name="connsiteY37" fmla="*/ 600852 h 6857995"/>
              <a:gd name="connsiteX38" fmla="*/ 1292103 w 12191997"/>
              <a:gd name="connsiteY38" fmla="*/ 664580 h 6857995"/>
              <a:gd name="connsiteX39" fmla="*/ 1295852 w 12191997"/>
              <a:gd name="connsiteY39" fmla="*/ 668329 h 6857995"/>
              <a:gd name="connsiteX40" fmla="*/ 1549342 w 12191997"/>
              <a:gd name="connsiteY40" fmla="*/ 668329 h 6857995"/>
              <a:gd name="connsiteX41" fmla="*/ 1553091 w 12191997"/>
              <a:gd name="connsiteY41" fmla="*/ 664580 h 6857995"/>
              <a:gd name="connsiteX42" fmla="*/ 1553091 w 12191997"/>
              <a:gd name="connsiteY42" fmla="*/ 600852 h 6857995"/>
              <a:gd name="connsiteX43" fmla="*/ 1549342 w 12191997"/>
              <a:gd name="connsiteY43" fmla="*/ 597103 h 6857995"/>
              <a:gd name="connsiteX44" fmla="*/ 957175 w 12191997"/>
              <a:gd name="connsiteY44" fmla="*/ 597103 h 6857995"/>
              <a:gd name="connsiteX45" fmla="*/ 953426 w 12191997"/>
              <a:gd name="connsiteY45" fmla="*/ 600852 h 6857995"/>
              <a:gd name="connsiteX46" fmla="*/ 953426 w 12191997"/>
              <a:gd name="connsiteY46" fmla="*/ 884591 h 6857995"/>
              <a:gd name="connsiteX47" fmla="*/ 957175 w 12191997"/>
              <a:gd name="connsiteY47" fmla="*/ 888339 h 6857995"/>
              <a:gd name="connsiteX48" fmla="*/ 1186105 w 12191997"/>
              <a:gd name="connsiteY48" fmla="*/ 888339 h 6857995"/>
              <a:gd name="connsiteX49" fmla="*/ 1189854 w 12191997"/>
              <a:gd name="connsiteY49" fmla="*/ 884591 h 6857995"/>
              <a:gd name="connsiteX50" fmla="*/ 1189854 w 12191997"/>
              <a:gd name="connsiteY50" fmla="*/ 820862 h 6857995"/>
              <a:gd name="connsiteX51" fmla="*/ 1185588 w 12191997"/>
              <a:gd name="connsiteY51" fmla="*/ 817760 h 6857995"/>
              <a:gd name="connsiteX52" fmla="*/ 1033571 w 12191997"/>
              <a:gd name="connsiteY52" fmla="*/ 817760 h 6857995"/>
              <a:gd name="connsiteX53" fmla="*/ 1033571 w 12191997"/>
              <a:gd name="connsiteY53" fmla="*/ 668329 h 6857995"/>
              <a:gd name="connsiteX54" fmla="*/ 1183649 w 12191997"/>
              <a:gd name="connsiteY54" fmla="*/ 668329 h 6857995"/>
              <a:gd name="connsiteX55" fmla="*/ 1187397 w 12191997"/>
              <a:gd name="connsiteY55" fmla="*/ 664580 h 6857995"/>
              <a:gd name="connsiteX56" fmla="*/ 1187397 w 12191997"/>
              <a:gd name="connsiteY56" fmla="*/ 600852 h 6857995"/>
              <a:gd name="connsiteX57" fmla="*/ 1183649 w 12191997"/>
              <a:gd name="connsiteY57" fmla="*/ 597103 h 6857995"/>
              <a:gd name="connsiteX58" fmla="*/ 1654176 w 12191997"/>
              <a:gd name="connsiteY58" fmla="*/ 597102 h 6857995"/>
              <a:gd name="connsiteX59" fmla="*/ 1650427 w 12191997"/>
              <a:gd name="connsiteY59" fmla="*/ 600851 h 6857995"/>
              <a:gd name="connsiteX60" fmla="*/ 1650427 w 12191997"/>
              <a:gd name="connsiteY60" fmla="*/ 884590 h 6857995"/>
              <a:gd name="connsiteX61" fmla="*/ 1654176 w 12191997"/>
              <a:gd name="connsiteY61" fmla="*/ 888338 h 6857995"/>
              <a:gd name="connsiteX62" fmla="*/ 1727340 w 12191997"/>
              <a:gd name="connsiteY62" fmla="*/ 888338 h 6857995"/>
              <a:gd name="connsiteX63" fmla="*/ 1731089 w 12191997"/>
              <a:gd name="connsiteY63" fmla="*/ 884590 h 6857995"/>
              <a:gd name="connsiteX64" fmla="*/ 1731089 w 12191997"/>
              <a:gd name="connsiteY64" fmla="*/ 600851 h 6857995"/>
              <a:gd name="connsiteX65" fmla="*/ 1727340 w 12191997"/>
              <a:gd name="connsiteY65" fmla="*/ 597102 h 6857995"/>
              <a:gd name="connsiteX66" fmla="*/ 1760691 w 12191997"/>
              <a:gd name="connsiteY66" fmla="*/ 597102 h 6857995"/>
              <a:gd name="connsiteX67" fmla="*/ 1756942 w 12191997"/>
              <a:gd name="connsiteY67" fmla="*/ 600851 h 6857995"/>
              <a:gd name="connsiteX68" fmla="*/ 1756942 w 12191997"/>
              <a:gd name="connsiteY68" fmla="*/ 664579 h 6857995"/>
              <a:gd name="connsiteX69" fmla="*/ 1760691 w 12191997"/>
              <a:gd name="connsiteY69" fmla="*/ 668328 h 6857995"/>
              <a:gd name="connsiteX70" fmla="*/ 1784088 w 12191997"/>
              <a:gd name="connsiteY70" fmla="*/ 668328 h 6857995"/>
              <a:gd name="connsiteX71" fmla="*/ 1827651 w 12191997"/>
              <a:gd name="connsiteY71" fmla="*/ 702971 h 6857995"/>
              <a:gd name="connsiteX72" fmla="*/ 1784734 w 12191997"/>
              <a:gd name="connsiteY72" fmla="*/ 737614 h 6857995"/>
              <a:gd name="connsiteX73" fmla="*/ 1760820 w 12191997"/>
              <a:gd name="connsiteY73" fmla="*/ 737614 h 6857995"/>
              <a:gd name="connsiteX74" fmla="*/ 1757071 w 12191997"/>
              <a:gd name="connsiteY74" fmla="*/ 741363 h 6857995"/>
              <a:gd name="connsiteX75" fmla="*/ 1757071 w 12191997"/>
              <a:gd name="connsiteY75" fmla="*/ 796818 h 6857995"/>
              <a:gd name="connsiteX76" fmla="*/ 1759010 w 12191997"/>
              <a:gd name="connsiteY76" fmla="*/ 802506 h 6857995"/>
              <a:gd name="connsiteX77" fmla="*/ 1815758 w 12191997"/>
              <a:gd name="connsiteY77" fmla="*/ 886399 h 6857995"/>
              <a:gd name="connsiteX78" fmla="*/ 1818860 w 12191997"/>
              <a:gd name="connsiteY78" fmla="*/ 888338 h 6857995"/>
              <a:gd name="connsiteX79" fmla="*/ 1902754 w 12191997"/>
              <a:gd name="connsiteY79" fmla="*/ 888338 h 6857995"/>
              <a:gd name="connsiteX80" fmla="*/ 1905856 w 12191997"/>
              <a:gd name="connsiteY80" fmla="*/ 886399 h 6857995"/>
              <a:gd name="connsiteX81" fmla="*/ 1905856 w 12191997"/>
              <a:gd name="connsiteY81" fmla="*/ 882651 h 6857995"/>
              <a:gd name="connsiteX82" fmla="*/ 1840060 w 12191997"/>
              <a:gd name="connsiteY82" fmla="*/ 787511 h 6857995"/>
              <a:gd name="connsiteX83" fmla="*/ 1908183 w 12191997"/>
              <a:gd name="connsiteY83" fmla="*/ 695473 h 6857995"/>
              <a:gd name="connsiteX84" fmla="*/ 1775169 w 12191997"/>
              <a:gd name="connsiteY84" fmla="*/ 597102 h 6857995"/>
              <a:gd name="connsiteX85" fmla="*/ 520256 w 12191997"/>
              <a:gd name="connsiteY85" fmla="*/ 595164 h 6857995"/>
              <a:gd name="connsiteX86" fmla="*/ 518317 w 12191997"/>
              <a:gd name="connsiteY86" fmla="*/ 598265 h 6857995"/>
              <a:gd name="connsiteX87" fmla="*/ 518317 w 12191997"/>
              <a:gd name="connsiteY87" fmla="*/ 884590 h 6857995"/>
              <a:gd name="connsiteX88" fmla="*/ 522066 w 12191997"/>
              <a:gd name="connsiteY88" fmla="*/ 888339 h 6857995"/>
              <a:gd name="connsiteX89" fmla="*/ 595230 w 12191997"/>
              <a:gd name="connsiteY89" fmla="*/ 888339 h 6857995"/>
              <a:gd name="connsiteX90" fmla="*/ 598979 w 12191997"/>
              <a:gd name="connsiteY90" fmla="*/ 884590 h 6857995"/>
              <a:gd name="connsiteX91" fmla="*/ 598979 w 12191997"/>
              <a:gd name="connsiteY91" fmla="*/ 726885 h 6857995"/>
              <a:gd name="connsiteX92" fmla="*/ 669558 w 12191997"/>
              <a:gd name="connsiteY92" fmla="*/ 769155 h 6857995"/>
              <a:gd name="connsiteX93" fmla="*/ 673307 w 12191997"/>
              <a:gd name="connsiteY93" fmla="*/ 770447 h 6857995"/>
              <a:gd name="connsiteX94" fmla="*/ 677056 w 12191997"/>
              <a:gd name="connsiteY94" fmla="*/ 769155 h 6857995"/>
              <a:gd name="connsiteX95" fmla="*/ 825841 w 12191997"/>
              <a:gd name="connsiteY95" fmla="*/ 680220 h 6857995"/>
              <a:gd name="connsiteX96" fmla="*/ 827780 w 12191997"/>
              <a:gd name="connsiteY96" fmla="*/ 675825 h 6857995"/>
              <a:gd name="connsiteX97" fmla="*/ 827392 w 12191997"/>
              <a:gd name="connsiteY97" fmla="*/ 598265 h 6857995"/>
              <a:gd name="connsiteX98" fmla="*/ 825453 w 12191997"/>
              <a:gd name="connsiteY98" fmla="*/ 595164 h 6857995"/>
              <a:gd name="connsiteX99" fmla="*/ 821704 w 12191997"/>
              <a:gd name="connsiteY99" fmla="*/ 595164 h 6857995"/>
              <a:gd name="connsiteX100" fmla="*/ 672919 w 12191997"/>
              <a:gd name="connsiteY100" fmla="*/ 685390 h 6857995"/>
              <a:gd name="connsiteX101" fmla="*/ 524005 w 12191997"/>
              <a:gd name="connsiteY101" fmla="*/ 595164 h 6857995"/>
              <a:gd name="connsiteX102" fmla="*/ 520256 w 12191997"/>
              <a:gd name="connsiteY102" fmla="*/ 595164 h 6857995"/>
              <a:gd name="connsiteX103" fmla="*/ 2155342 w 12191997"/>
              <a:gd name="connsiteY103" fmla="*/ 591932 h 6857995"/>
              <a:gd name="connsiteX104" fmla="*/ 2005264 w 12191997"/>
              <a:gd name="connsiteY104" fmla="*/ 726239 h 6857995"/>
              <a:gd name="connsiteX105" fmla="*/ 2009013 w 12191997"/>
              <a:gd name="connsiteY105" fmla="*/ 729988 h 6857995"/>
              <a:gd name="connsiteX106" fmla="*/ 2079592 w 12191997"/>
              <a:gd name="connsiteY106" fmla="*/ 729988 h 6857995"/>
              <a:gd name="connsiteX107" fmla="*/ 2083341 w 12191997"/>
              <a:gd name="connsiteY107" fmla="*/ 726886 h 6857995"/>
              <a:gd name="connsiteX108" fmla="*/ 2155471 w 12191997"/>
              <a:gd name="connsiteY108" fmla="*/ 669492 h 6857995"/>
              <a:gd name="connsiteX109" fmla="*/ 2227343 w 12191997"/>
              <a:gd name="connsiteY109" fmla="*/ 726886 h 6857995"/>
              <a:gd name="connsiteX110" fmla="*/ 2231092 w 12191997"/>
              <a:gd name="connsiteY110" fmla="*/ 729988 h 6857995"/>
              <a:gd name="connsiteX111" fmla="*/ 2301671 w 12191997"/>
              <a:gd name="connsiteY111" fmla="*/ 729988 h 6857995"/>
              <a:gd name="connsiteX112" fmla="*/ 2305420 w 12191997"/>
              <a:gd name="connsiteY112" fmla="*/ 726239 h 6857995"/>
              <a:gd name="connsiteX113" fmla="*/ 2155342 w 12191997"/>
              <a:gd name="connsiteY113" fmla="*/ 591932 h 6857995"/>
              <a:gd name="connsiteX114" fmla="*/ 2424864 w 12191997"/>
              <a:gd name="connsiteY114" fmla="*/ 549276 h 6857995"/>
              <a:gd name="connsiteX115" fmla="*/ 2397330 w 12191997"/>
              <a:gd name="connsiteY115" fmla="*/ 576810 h 6857995"/>
              <a:gd name="connsiteX116" fmla="*/ 2397330 w 12191997"/>
              <a:gd name="connsiteY116" fmla="*/ 906826 h 6857995"/>
              <a:gd name="connsiteX117" fmla="*/ 2424864 w 12191997"/>
              <a:gd name="connsiteY117" fmla="*/ 934359 h 6857995"/>
              <a:gd name="connsiteX118" fmla="*/ 3362430 w 12191997"/>
              <a:gd name="connsiteY118" fmla="*/ 934359 h 6857995"/>
              <a:gd name="connsiteX119" fmla="*/ 3389963 w 12191997"/>
              <a:gd name="connsiteY119" fmla="*/ 906826 h 6857995"/>
              <a:gd name="connsiteX120" fmla="*/ 3389963 w 12191997"/>
              <a:gd name="connsiteY120" fmla="*/ 576810 h 6857995"/>
              <a:gd name="connsiteX121" fmla="*/ 3362430 w 12191997"/>
              <a:gd name="connsiteY121" fmla="*/ 549276 h 6857995"/>
              <a:gd name="connsiteX122" fmla="*/ 0 w 12191997"/>
              <a:gd name="connsiteY122" fmla="*/ 0 h 6857995"/>
              <a:gd name="connsiteX123" fmla="*/ 12191997 w 12191997"/>
              <a:gd name="connsiteY123" fmla="*/ 0 h 6857995"/>
              <a:gd name="connsiteX124" fmla="*/ 12191997 w 12191997"/>
              <a:gd name="connsiteY124" fmla="*/ 6857995 h 6857995"/>
              <a:gd name="connsiteX125" fmla="*/ 0 w 12191997"/>
              <a:gd name="connsiteY125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2191997" h="6857995">
                <a:moveTo>
                  <a:pt x="2009013" y="755971"/>
                </a:moveTo>
                <a:cubicBezTo>
                  <a:pt x="2007203" y="755971"/>
                  <a:pt x="2005264" y="757781"/>
                  <a:pt x="2005264" y="759720"/>
                </a:cubicBezTo>
                <a:cubicBezTo>
                  <a:pt x="2005264" y="789968"/>
                  <a:pt x="2039261" y="894027"/>
                  <a:pt x="2155342" y="894027"/>
                </a:cubicBezTo>
                <a:cubicBezTo>
                  <a:pt x="2271423" y="894027"/>
                  <a:pt x="2305420" y="789968"/>
                  <a:pt x="2305420" y="759720"/>
                </a:cubicBezTo>
                <a:cubicBezTo>
                  <a:pt x="2305420" y="757910"/>
                  <a:pt x="2303610" y="755971"/>
                  <a:pt x="2301671" y="755971"/>
                </a:cubicBezTo>
                <a:lnTo>
                  <a:pt x="2231092" y="755971"/>
                </a:lnTo>
                <a:cubicBezTo>
                  <a:pt x="2229282" y="755971"/>
                  <a:pt x="2227989" y="757134"/>
                  <a:pt x="2227343" y="759073"/>
                </a:cubicBezTo>
                <a:cubicBezTo>
                  <a:pt x="2219846" y="792553"/>
                  <a:pt x="2190114" y="816467"/>
                  <a:pt x="2155471" y="816467"/>
                </a:cubicBezTo>
                <a:cubicBezTo>
                  <a:pt x="2120828" y="816467"/>
                  <a:pt x="2091097" y="792553"/>
                  <a:pt x="2083341" y="759073"/>
                </a:cubicBezTo>
                <a:cubicBezTo>
                  <a:pt x="2082694" y="757264"/>
                  <a:pt x="2081531" y="755971"/>
                  <a:pt x="2079592" y="755971"/>
                </a:cubicBezTo>
                <a:close/>
                <a:moveTo>
                  <a:pt x="821704" y="712407"/>
                </a:moveTo>
                <a:lnTo>
                  <a:pt x="749832" y="755323"/>
                </a:lnTo>
                <a:cubicBezTo>
                  <a:pt x="747893" y="756616"/>
                  <a:pt x="747247" y="757262"/>
                  <a:pt x="747247" y="760364"/>
                </a:cubicBezTo>
                <a:lnTo>
                  <a:pt x="747247" y="884589"/>
                </a:lnTo>
                <a:cubicBezTo>
                  <a:pt x="747247" y="886528"/>
                  <a:pt x="749186" y="888338"/>
                  <a:pt x="750996" y="888338"/>
                </a:cubicBezTo>
                <a:lnTo>
                  <a:pt x="824160" y="888338"/>
                </a:lnTo>
                <a:cubicBezTo>
                  <a:pt x="826099" y="888338"/>
                  <a:pt x="827909" y="886399"/>
                  <a:pt x="827909" y="884589"/>
                </a:cubicBezTo>
                <a:lnTo>
                  <a:pt x="827909" y="715638"/>
                </a:lnTo>
                <a:cubicBezTo>
                  <a:pt x="827263" y="714346"/>
                  <a:pt x="826746" y="713053"/>
                  <a:pt x="825453" y="712407"/>
                </a:cubicBezTo>
                <a:cubicBezTo>
                  <a:pt x="824160" y="711760"/>
                  <a:pt x="822868" y="711760"/>
                  <a:pt x="821704" y="712407"/>
                </a:cubicBezTo>
                <a:close/>
                <a:moveTo>
                  <a:pt x="1062527" y="711245"/>
                </a:moveTo>
                <a:cubicBezTo>
                  <a:pt x="1060717" y="711245"/>
                  <a:pt x="1058778" y="713055"/>
                  <a:pt x="1058778" y="714994"/>
                </a:cubicBezTo>
                <a:lnTo>
                  <a:pt x="1058778" y="771095"/>
                </a:lnTo>
                <a:cubicBezTo>
                  <a:pt x="1058778" y="772905"/>
                  <a:pt x="1060588" y="774844"/>
                  <a:pt x="1062527" y="774844"/>
                </a:cubicBezTo>
                <a:lnTo>
                  <a:pt x="1169042" y="774844"/>
                </a:lnTo>
                <a:cubicBezTo>
                  <a:pt x="1170852" y="774844"/>
                  <a:pt x="1172791" y="773034"/>
                  <a:pt x="1172791" y="771095"/>
                </a:cubicBezTo>
                <a:lnTo>
                  <a:pt x="1172791" y="714994"/>
                </a:lnTo>
                <a:cubicBezTo>
                  <a:pt x="1172791" y="713184"/>
                  <a:pt x="1170981" y="711245"/>
                  <a:pt x="1169042" y="711245"/>
                </a:cubicBezTo>
                <a:close/>
                <a:moveTo>
                  <a:pt x="1386080" y="693535"/>
                </a:moveTo>
                <a:cubicBezTo>
                  <a:pt x="1384270" y="693535"/>
                  <a:pt x="1382331" y="695345"/>
                  <a:pt x="1382331" y="697284"/>
                </a:cubicBezTo>
                <a:lnTo>
                  <a:pt x="1382331" y="884590"/>
                </a:lnTo>
                <a:cubicBezTo>
                  <a:pt x="1382331" y="886400"/>
                  <a:pt x="1384141" y="888339"/>
                  <a:pt x="1386080" y="888339"/>
                </a:cubicBezTo>
                <a:lnTo>
                  <a:pt x="1459244" y="888339"/>
                </a:lnTo>
                <a:cubicBezTo>
                  <a:pt x="1461054" y="888339"/>
                  <a:pt x="1462993" y="886529"/>
                  <a:pt x="1462993" y="884590"/>
                </a:cubicBezTo>
                <a:lnTo>
                  <a:pt x="1462993" y="697284"/>
                </a:lnTo>
                <a:cubicBezTo>
                  <a:pt x="1462993" y="695474"/>
                  <a:pt x="1461183" y="693535"/>
                  <a:pt x="1459244" y="693535"/>
                </a:cubicBezTo>
                <a:close/>
                <a:moveTo>
                  <a:pt x="1295852" y="597103"/>
                </a:moveTo>
                <a:cubicBezTo>
                  <a:pt x="1294042" y="597103"/>
                  <a:pt x="1292103" y="598913"/>
                  <a:pt x="1292103" y="600852"/>
                </a:cubicBezTo>
                <a:lnTo>
                  <a:pt x="1292103" y="664580"/>
                </a:lnTo>
                <a:cubicBezTo>
                  <a:pt x="1292103" y="666390"/>
                  <a:pt x="1293913" y="668329"/>
                  <a:pt x="1295852" y="668329"/>
                </a:cubicBezTo>
                <a:lnTo>
                  <a:pt x="1549342" y="668329"/>
                </a:lnTo>
                <a:cubicBezTo>
                  <a:pt x="1551152" y="668329"/>
                  <a:pt x="1553091" y="666519"/>
                  <a:pt x="1553091" y="664580"/>
                </a:cubicBezTo>
                <a:lnTo>
                  <a:pt x="1553091" y="600852"/>
                </a:lnTo>
                <a:cubicBezTo>
                  <a:pt x="1553091" y="599042"/>
                  <a:pt x="1551281" y="597103"/>
                  <a:pt x="1549342" y="597103"/>
                </a:cubicBezTo>
                <a:close/>
                <a:moveTo>
                  <a:pt x="957175" y="597103"/>
                </a:moveTo>
                <a:cubicBezTo>
                  <a:pt x="955236" y="597103"/>
                  <a:pt x="953426" y="599042"/>
                  <a:pt x="953426" y="600852"/>
                </a:cubicBezTo>
                <a:lnTo>
                  <a:pt x="953426" y="884591"/>
                </a:lnTo>
                <a:cubicBezTo>
                  <a:pt x="953426" y="886530"/>
                  <a:pt x="955365" y="888339"/>
                  <a:pt x="957175" y="888339"/>
                </a:cubicBezTo>
                <a:lnTo>
                  <a:pt x="1186105" y="888339"/>
                </a:lnTo>
                <a:cubicBezTo>
                  <a:pt x="1188044" y="888339"/>
                  <a:pt x="1189854" y="886400"/>
                  <a:pt x="1189854" y="884591"/>
                </a:cubicBezTo>
                <a:lnTo>
                  <a:pt x="1189854" y="820862"/>
                </a:lnTo>
                <a:cubicBezTo>
                  <a:pt x="1189336" y="819053"/>
                  <a:pt x="1187397" y="817760"/>
                  <a:pt x="1185588" y="817760"/>
                </a:cubicBezTo>
                <a:lnTo>
                  <a:pt x="1033571" y="817760"/>
                </a:lnTo>
                <a:lnTo>
                  <a:pt x="1033571" y="668329"/>
                </a:lnTo>
                <a:lnTo>
                  <a:pt x="1183649" y="668329"/>
                </a:lnTo>
                <a:cubicBezTo>
                  <a:pt x="1185588" y="668329"/>
                  <a:pt x="1187397" y="666390"/>
                  <a:pt x="1187397" y="664580"/>
                </a:cubicBezTo>
                <a:lnTo>
                  <a:pt x="1187397" y="600852"/>
                </a:lnTo>
                <a:cubicBezTo>
                  <a:pt x="1187397" y="598913"/>
                  <a:pt x="1185458" y="597103"/>
                  <a:pt x="1183649" y="597103"/>
                </a:cubicBezTo>
                <a:close/>
                <a:moveTo>
                  <a:pt x="1654176" y="597102"/>
                </a:moveTo>
                <a:cubicBezTo>
                  <a:pt x="1652366" y="597102"/>
                  <a:pt x="1650427" y="598912"/>
                  <a:pt x="1650427" y="600851"/>
                </a:cubicBezTo>
                <a:lnTo>
                  <a:pt x="1650427" y="884590"/>
                </a:lnTo>
                <a:cubicBezTo>
                  <a:pt x="1650427" y="886399"/>
                  <a:pt x="1652237" y="888338"/>
                  <a:pt x="1654176" y="888338"/>
                </a:cubicBezTo>
                <a:lnTo>
                  <a:pt x="1727340" y="888338"/>
                </a:lnTo>
                <a:cubicBezTo>
                  <a:pt x="1729150" y="888338"/>
                  <a:pt x="1731089" y="886529"/>
                  <a:pt x="1731089" y="884590"/>
                </a:cubicBezTo>
                <a:lnTo>
                  <a:pt x="1731089" y="600851"/>
                </a:lnTo>
                <a:cubicBezTo>
                  <a:pt x="1731089" y="599041"/>
                  <a:pt x="1729279" y="597102"/>
                  <a:pt x="1727340" y="597102"/>
                </a:cubicBezTo>
                <a:close/>
                <a:moveTo>
                  <a:pt x="1760691" y="597102"/>
                </a:moveTo>
                <a:cubicBezTo>
                  <a:pt x="1758752" y="597102"/>
                  <a:pt x="1756942" y="599041"/>
                  <a:pt x="1756942" y="600851"/>
                </a:cubicBezTo>
                <a:lnTo>
                  <a:pt x="1756942" y="664579"/>
                </a:lnTo>
                <a:cubicBezTo>
                  <a:pt x="1756942" y="666518"/>
                  <a:pt x="1758881" y="668328"/>
                  <a:pt x="1760691" y="668328"/>
                </a:cubicBezTo>
                <a:lnTo>
                  <a:pt x="1784088" y="668328"/>
                </a:lnTo>
                <a:cubicBezTo>
                  <a:pt x="1795463" y="668328"/>
                  <a:pt x="1827651" y="670267"/>
                  <a:pt x="1827651" y="702971"/>
                </a:cubicBezTo>
                <a:cubicBezTo>
                  <a:pt x="1827651" y="735675"/>
                  <a:pt x="1793654" y="737614"/>
                  <a:pt x="1784734" y="737614"/>
                </a:cubicBezTo>
                <a:lnTo>
                  <a:pt x="1760820" y="737614"/>
                </a:lnTo>
                <a:cubicBezTo>
                  <a:pt x="1758881" y="737614"/>
                  <a:pt x="1757071" y="739553"/>
                  <a:pt x="1757071" y="741363"/>
                </a:cubicBezTo>
                <a:lnTo>
                  <a:pt x="1757071" y="796818"/>
                </a:lnTo>
                <a:cubicBezTo>
                  <a:pt x="1757071" y="800567"/>
                  <a:pt x="1758364" y="801859"/>
                  <a:pt x="1759010" y="802506"/>
                </a:cubicBezTo>
                <a:lnTo>
                  <a:pt x="1815758" y="886399"/>
                </a:lnTo>
                <a:cubicBezTo>
                  <a:pt x="1816404" y="887692"/>
                  <a:pt x="1817697" y="888338"/>
                  <a:pt x="1818860" y="888338"/>
                </a:cubicBezTo>
                <a:lnTo>
                  <a:pt x="1902754" y="888338"/>
                </a:lnTo>
                <a:cubicBezTo>
                  <a:pt x="1904047" y="888338"/>
                  <a:pt x="1905210" y="887692"/>
                  <a:pt x="1905856" y="886399"/>
                </a:cubicBezTo>
                <a:cubicBezTo>
                  <a:pt x="1906503" y="885107"/>
                  <a:pt x="1906503" y="883814"/>
                  <a:pt x="1905856" y="882651"/>
                </a:cubicBezTo>
                <a:lnTo>
                  <a:pt x="1840060" y="787511"/>
                </a:lnTo>
                <a:cubicBezTo>
                  <a:pt x="1840060" y="787511"/>
                  <a:pt x="1908183" y="767992"/>
                  <a:pt x="1908183" y="695473"/>
                </a:cubicBezTo>
                <a:cubicBezTo>
                  <a:pt x="1908183" y="597102"/>
                  <a:pt x="1814207" y="597102"/>
                  <a:pt x="1775169" y="597102"/>
                </a:cubicBezTo>
                <a:close/>
                <a:moveTo>
                  <a:pt x="520256" y="595164"/>
                </a:moveTo>
                <a:cubicBezTo>
                  <a:pt x="518963" y="595809"/>
                  <a:pt x="518317" y="596973"/>
                  <a:pt x="518317" y="598265"/>
                </a:cubicBezTo>
                <a:lnTo>
                  <a:pt x="518317" y="884590"/>
                </a:lnTo>
                <a:cubicBezTo>
                  <a:pt x="518317" y="886529"/>
                  <a:pt x="520256" y="888339"/>
                  <a:pt x="522066" y="888339"/>
                </a:cubicBezTo>
                <a:lnTo>
                  <a:pt x="595230" y="888339"/>
                </a:lnTo>
                <a:cubicBezTo>
                  <a:pt x="597169" y="888339"/>
                  <a:pt x="598979" y="886399"/>
                  <a:pt x="598979" y="884590"/>
                </a:cubicBezTo>
                <a:lnTo>
                  <a:pt x="598979" y="726885"/>
                </a:lnTo>
                <a:lnTo>
                  <a:pt x="669558" y="769155"/>
                </a:lnTo>
                <a:cubicBezTo>
                  <a:pt x="670205" y="769802"/>
                  <a:pt x="672144" y="770447"/>
                  <a:pt x="673307" y="770447"/>
                </a:cubicBezTo>
                <a:cubicBezTo>
                  <a:pt x="674470" y="770447"/>
                  <a:pt x="676409" y="769802"/>
                  <a:pt x="677056" y="769155"/>
                </a:cubicBezTo>
                <a:cubicBezTo>
                  <a:pt x="677056" y="769155"/>
                  <a:pt x="825194" y="680867"/>
                  <a:pt x="825841" y="680220"/>
                </a:cubicBezTo>
                <a:cubicBezTo>
                  <a:pt x="827780" y="679573"/>
                  <a:pt x="827780" y="678281"/>
                  <a:pt x="827780" y="675825"/>
                </a:cubicBezTo>
                <a:cubicBezTo>
                  <a:pt x="827392" y="675179"/>
                  <a:pt x="827392" y="598265"/>
                  <a:pt x="827392" y="598265"/>
                </a:cubicBezTo>
                <a:cubicBezTo>
                  <a:pt x="827392" y="596973"/>
                  <a:pt x="826746" y="595681"/>
                  <a:pt x="825453" y="595164"/>
                </a:cubicBezTo>
                <a:cubicBezTo>
                  <a:pt x="824160" y="594517"/>
                  <a:pt x="822868" y="594517"/>
                  <a:pt x="821704" y="595164"/>
                </a:cubicBezTo>
                <a:lnTo>
                  <a:pt x="672919" y="685390"/>
                </a:lnTo>
                <a:lnTo>
                  <a:pt x="524005" y="595164"/>
                </a:lnTo>
                <a:cubicBezTo>
                  <a:pt x="522712" y="594517"/>
                  <a:pt x="521419" y="594517"/>
                  <a:pt x="520256" y="595164"/>
                </a:cubicBezTo>
                <a:close/>
                <a:moveTo>
                  <a:pt x="2155342" y="591932"/>
                </a:moveTo>
                <a:cubicBezTo>
                  <a:pt x="2039261" y="591932"/>
                  <a:pt x="2005264" y="695991"/>
                  <a:pt x="2005264" y="726239"/>
                </a:cubicBezTo>
                <a:cubicBezTo>
                  <a:pt x="2005264" y="728178"/>
                  <a:pt x="2007203" y="729988"/>
                  <a:pt x="2009013" y="729988"/>
                </a:cubicBezTo>
                <a:lnTo>
                  <a:pt x="2079592" y="729988"/>
                </a:lnTo>
                <a:cubicBezTo>
                  <a:pt x="2081531" y="729988"/>
                  <a:pt x="2082694" y="728695"/>
                  <a:pt x="2083341" y="726886"/>
                </a:cubicBezTo>
                <a:cubicBezTo>
                  <a:pt x="2091097" y="692889"/>
                  <a:pt x="2120829" y="669492"/>
                  <a:pt x="2155471" y="669492"/>
                </a:cubicBezTo>
                <a:cubicBezTo>
                  <a:pt x="2190114" y="669492"/>
                  <a:pt x="2219846" y="693406"/>
                  <a:pt x="2227343" y="726886"/>
                </a:cubicBezTo>
                <a:cubicBezTo>
                  <a:pt x="2227989" y="728825"/>
                  <a:pt x="2229283" y="729988"/>
                  <a:pt x="2231092" y="729988"/>
                </a:cubicBezTo>
                <a:lnTo>
                  <a:pt x="2301671" y="729988"/>
                </a:lnTo>
                <a:cubicBezTo>
                  <a:pt x="2303610" y="729988"/>
                  <a:pt x="2305420" y="728049"/>
                  <a:pt x="2305420" y="726239"/>
                </a:cubicBezTo>
                <a:cubicBezTo>
                  <a:pt x="2305420" y="695991"/>
                  <a:pt x="2271423" y="591932"/>
                  <a:pt x="2155342" y="591932"/>
                </a:cubicBezTo>
                <a:close/>
                <a:moveTo>
                  <a:pt x="2424864" y="549276"/>
                </a:moveTo>
                <a:cubicBezTo>
                  <a:pt x="2409610" y="549276"/>
                  <a:pt x="2397330" y="561556"/>
                  <a:pt x="2397330" y="576810"/>
                </a:cubicBezTo>
                <a:lnTo>
                  <a:pt x="2397330" y="906826"/>
                </a:lnTo>
                <a:cubicBezTo>
                  <a:pt x="2397330" y="922079"/>
                  <a:pt x="2409610" y="934359"/>
                  <a:pt x="2424864" y="934359"/>
                </a:cubicBezTo>
                <a:lnTo>
                  <a:pt x="3362430" y="934359"/>
                </a:lnTo>
                <a:cubicBezTo>
                  <a:pt x="3377683" y="934359"/>
                  <a:pt x="3389963" y="922079"/>
                  <a:pt x="3389963" y="906826"/>
                </a:cubicBezTo>
                <a:lnTo>
                  <a:pt x="3389963" y="576810"/>
                </a:lnTo>
                <a:cubicBezTo>
                  <a:pt x="3389963" y="561556"/>
                  <a:pt x="3377554" y="549276"/>
                  <a:pt x="3362430" y="549276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5"/>
                </a:lnTo>
                <a:lnTo>
                  <a:pt x="0" y="685799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85000">
                <a:schemeClr val="tx1"/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109" name="Bildplatzhalter 108">
            <a:extLst>
              <a:ext uri="{FF2B5EF4-FFF2-40B4-BE49-F238E27FC236}">
                <a16:creationId xmlns:a16="http://schemas.microsoft.com/office/drawing/2014/main" id="{53CCD5C7-9EC0-4EB3-86C6-C44F73F6DD9F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" y="2"/>
            <a:ext cx="12191993" cy="6857998"/>
          </a:xfrm>
          <a:custGeom>
            <a:avLst/>
            <a:gdLst>
              <a:gd name="connsiteX0" fmla="*/ 2009013 w 12191993"/>
              <a:gd name="connsiteY0" fmla="*/ 755970 h 6857998"/>
              <a:gd name="connsiteX1" fmla="*/ 2005264 w 12191993"/>
              <a:gd name="connsiteY1" fmla="*/ 759719 h 6857998"/>
              <a:gd name="connsiteX2" fmla="*/ 2155342 w 12191993"/>
              <a:gd name="connsiteY2" fmla="*/ 894026 h 6857998"/>
              <a:gd name="connsiteX3" fmla="*/ 2305420 w 12191993"/>
              <a:gd name="connsiteY3" fmla="*/ 759719 h 6857998"/>
              <a:gd name="connsiteX4" fmla="*/ 2301671 w 12191993"/>
              <a:gd name="connsiteY4" fmla="*/ 755970 h 6857998"/>
              <a:gd name="connsiteX5" fmla="*/ 2231092 w 12191993"/>
              <a:gd name="connsiteY5" fmla="*/ 755970 h 6857998"/>
              <a:gd name="connsiteX6" fmla="*/ 2227343 w 12191993"/>
              <a:gd name="connsiteY6" fmla="*/ 759072 h 6857998"/>
              <a:gd name="connsiteX7" fmla="*/ 2155471 w 12191993"/>
              <a:gd name="connsiteY7" fmla="*/ 816466 h 6857998"/>
              <a:gd name="connsiteX8" fmla="*/ 2083341 w 12191993"/>
              <a:gd name="connsiteY8" fmla="*/ 759072 h 6857998"/>
              <a:gd name="connsiteX9" fmla="*/ 2079592 w 12191993"/>
              <a:gd name="connsiteY9" fmla="*/ 755970 h 6857998"/>
              <a:gd name="connsiteX10" fmla="*/ 821704 w 12191993"/>
              <a:gd name="connsiteY10" fmla="*/ 712406 h 6857998"/>
              <a:gd name="connsiteX11" fmla="*/ 749832 w 12191993"/>
              <a:gd name="connsiteY11" fmla="*/ 755322 h 6857998"/>
              <a:gd name="connsiteX12" fmla="*/ 747247 w 12191993"/>
              <a:gd name="connsiteY12" fmla="*/ 760363 h 6857998"/>
              <a:gd name="connsiteX13" fmla="*/ 747247 w 12191993"/>
              <a:gd name="connsiteY13" fmla="*/ 884588 h 6857998"/>
              <a:gd name="connsiteX14" fmla="*/ 750996 w 12191993"/>
              <a:gd name="connsiteY14" fmla="*/ 888337 h 6857998"/>
              <a:gd name="connsiteX15" fmla="*/ 824160 w 12191993"/>
              <a:gd name="connsiteY15" fmla="*/ 888337 h 6857998"/>
              <a:gd name="connsiteX16" fmla="*/ 827909 w 12191993"/>
              <a:gd name="connsiteY16" fmla="*/ 884588 h 6857998"/>
              <a:gd name="connsiteX17" fmla="*/ 827909 w 12191993"/>
              <a:gd name="connsiteY17" fmla="*/ 715637 h 6857998"/>
              <a:gd name="connsiteX18" fmla="*/ 825453 w 12191993"/>
              <a:gd name="connsiteY18" fmla="*/ 712406 h 6857998"/>
              <a:gd name="connsiteX19" fmla="*/ 821704 w 12191993"/>
              <a:gd name="connsiteY19" fmla="*/ 712406 h 6857998"/>
              <a:gd name="connsiteX20" fmla="*/ 1062527 w 12191993"/>
              <a:gd name="connsiteY20" fmla="*/ 711244 h 6857998"/>
              <a:gd name="connsiteX21" fmla="*/ 1058778 w 12191993"/>
              <a:gd name="connsiteY21" fmla="*/ 714993 h 6857998"/>
              <a:gd name="connsiteX22" fmla="*/ 1058778 w 12191993"/>
              <a:gd name="connsiteY22" fmla="*/ 771094 h 6857998"/>
              <a:gd name="connsiteX23" fmla="*/ 1062527 w 12191993"/>
              <a:gd name="connsiteY23" fmla="*/ 774843 h 6857998"/>
              <a:gd name="connsiteX24" fmla="*/ 1169042 w 12191993"/>
              <a:gd name="connsiteY24" fmla="*/ 774843 h 6857998"/>
              <a:gd name="connsiteX25" fmla="*/ 1172791 w 12191993"/>
              <a:gd name="connsiteY25" fmla="*/ 771094 h 6857998"/>
              <a:gd name="connsiteX26" fmla="*/ 1172791 w 12191993"/>
              <a:gd name="connsiteY26" fmla="*/ 714993 h 6857998"/>
              <a:gd name="connsiteX27" fmla="*/ 1169042 w 12191993"/>
              <a:gd name="connsiteY27" fmla="*/ 711244 h 6857998"/>
              <a:gd name="connsiteX28" fmla="*/ 1386080 w 12191993"/>
              <a:gd name="connsiteY28" fmla="*/ 693534 h 6857998"/>
              <a:gd name="connsiteX29" fmla="*/ 1382330 w 12191993"/>
              <a:gd name="connsiteY29" fmla="*/ 697283 h 6857998"/>
              <a:gd name="connsiteX30" fmla="*/ 1382330 w 12191993"/>
              <a:gd name="connsiteY30" fmla="*/ 884589 h 6857998"/>
              <a:gd name="connsiteX31" fmla="*/ 1386080 w 12191993"/>
              <a:gd name="connsiteY31" fmla="*/ 888338 h 6857998"/>
              <a:gd name="connsiteX32" fmla="*/ 1459244 w 12191993"/>
              <a:gd name="connsiteY32" fmla="*/ 888338 h 6857998"/>
              <a:gd name="connsiteX33" fmla="*/ 1462992 w 12191993"/>
              <a:gd name="connsiteY33" fmla="*/ 884589 h 6857998"/>
              <a:gd name="connsiteX34" fmla="*/ 1462992 w 12191993"/>
              <a:gd name="connsiteY34" fmla="*/ 697283 h 6857998"/>
              <a:gd name="connsiteX35" fmla="*/ 1459244 w 12191993"/>
              <a:gd name="connsiteY35" fmla="*/ 693534 h 6857998"/>
              <a:gd name="connsiteX36" fmla="*/ 1295852 w 12191993"/>
              <a:gd name="connsiteY36" fmla="*/ 597102 h 6857998"/>
              <a:gd name="connsiteX37" fmla="*/ 1292103 w 12191993"/>
              <a:gd name="connsiteY37" fmla="*/ 600851 h 6857998"/>
              <a:gd name="connsiteX38" fmla="*/ 1292103 w 12191993"/>
              <a:gd name="connsiteY38" fmla="*/ 664579 h 6857998"/>
              <a:gd name="connsiteX39" fmla="*/ 1295852 w 12191993"/>
              <a:gd name="connsiteY39" fmla="*/ 668328 h 6857998"/>
              <a:gd name="connsiteX40" fmla="*/ 1549342 w 12191993"/>
              <a:gd name="connsiteY40" fmla="*/ 668328 h 6857998"/>
              <a:gd name="connsiteX41" fmla="*/ 1553091 w 12191993"/>
              <a:gd name="connsiteY41" fmla="*/ 664579 h 6857998"/>
              <a:gd name="connsiteX42" fmla="*/ 1553091 w 12191993"/>
              <a:gd name="connsiteY42" fmla="*/ 600851 h 6857998"/>
              <a:gd name="connsiteX43" fmla="*/ 1549342 w 12191993"/>
              <a:gd name="connsiteY43" fmla="*/ 597102 h 6857998"/>
              <a:gd name="connsiteX44" fmla="*/ 957175 w 12191993"/>
              <a:gd name="connsiteY44" fmla="*/ 597102 h 6857998"/>
              <a:gd name="connsiteX45" fmla="*/ 953426 w 12191993"/>
              <a:gd name="connsiteY45" fmla="*/ 600851 h 6857998"/>
              <a:gd name="connsiteX46" fmla="*/ 953426 w 12191993"/>
              <a:gd name="connsiteY46" fmla="*/ 884590 h 6857998"/>
              <a:gd name="connsiteX47" fmla="*/ 957175 w 12191993"/>
              <a:gd name="connsiteY47" fmla="*/ 888338 h 6857998"/>
              <a:gd name="connsiteX48" fmla="*/ 1186105 w 12191993"/>
              <a:gd name="connsiteY48" fmla="*/ 888338 h 6857998"/>
              <a:gd name="connsiteX49" fmla="*/ 1189854 w 12191993"/>
              <a:gd name="connsiteY49" fmla="*/ 884590 h 6857998"/>
              <a:gd name="connsiteX50" fmla="*/ 1189854 w 12191993"/>
              <a:gd name="connsiteY50" fmla="*/ 820861 h 6857998"/>
              <a:gd name="connsiteX51" fmla="*/ 1185588 w 12191993"/>
              <a:gd name="connsiteY51" fmla="*/ 817759 h 6857998"/>
              <a:gd name="connsiteX52" fmla="*/ 1033571 w 12191993"/>
              <a:gd name="connsiteY52" fmla="*/ 817759 h 6857998"/>
              <a:gd name="connsiteX53" fmla="*/ 1033571 w 12191993"/>
              <a:gd name="connsiteY53" fmla="*/ 668328 h 6857998"/>
              <a:gd name="connsiteX54" fmla="*/ 1183649 w 12191993"/>
              <a:gd name="connsiteY54" fmla="*/ 668328 h 6857998"/>
              <a:gd name="connsiteX55" fmla="*/ 1187397 w 12191993"/>
              <a:gd name="connsiteY55" fmla="*/ 664579 h 6857998"/>
              <a:gd name="connsiteX56" fmla="*/ 1187397 w 12191993"/>
              <a:gd name="connsiteY56" fmla="*/ 600851 h 6857998"/>
              <a:gd name="connsiteX57" fmla="*/ 1183649 w 12191993"/>
              <a:gd name="connsiteY57" fmla="*/ 597102 h 6857998"/>
              <a:gd name="connsiteX58" fmla="*/ 1654176 w 12191993"/>
              <a:gd name="connsiteY58" fmla="*/ 597101 h 6857998"/>
              <a:gd name="connsiteX59" fmla="*/ 1650427 w 12191993"/>
              <a:gd name="connsiteY59" fmla="*/ 600850 h 6857998"/>
              <a:gd name="connsiteX60" fmla="*/ 1650427 w 12191993"/>
              <a:gd name="connsiteY60" fmla="*/ 884589 h 6857998"/>
              <a:gd name="connsiteX61" fmla="*/ 1654176 w 12191993"/>
              <a:gd name="connsiteY61" fmla="*/ 888337 h 6857998"/>
              <a:gd name="connsiteX62" fmla="*/ 1727340 w 12191993"/>
              <a:gd name="connsiteY62" fmla="*/ 888337 h 6857998"/>
              <a:gd name="connsiteX63" fmla="*/ 1731089 w 12191993"/>
              <a:gd name="connsiteY63" fmla="*/ 884589 h 6857998"/>
              <a:gd name="connsiteX64" fmla="*/ 1731089 w 12191993"/>
              <a:gd name="connsiteY64" fmla="*/ 600850 h 6857998"/>
              <a:gd name="connsiteX65" fmla="*/ 1727340 w 12191993"/>
              <a:gd name="connsiteY65" fmla="*/ 597101 h 6857998"/>
              <a:gd name="connsiteX66" fmla="*/ 1760691 w 12191993"/>
              <a:gd name="connsiteY66" fmla="*/ 597101 h 6857998"/>
              <a:gd name="connsiteX67" fmla="*/ 1756942 w 12191993"/>
              <a:gd name="connsiteY67" fmla="*/ 600850 h 6857998"/>
              <a:gd name="connsiteX68" fmla="*/ 1756942 w 12191993"/>
              <a:gd name="connsiteY68" fmla="*/ 664578 h 6857998"/>
              <a:gd name="connsiteX69" fmla="*/ 1760691 w 12191993"/>
              <a:gd name="connsiteY69" fmla="*/ 668327 h 6857998"/>
              <a:gd name="connsiteX70" fmla="*/ 1784088 w 12191993"/>
              <a:gd name="connsiteY70" fmla="*/ 668327 h 6857998"/>
              <a:gd name="connsiteX71" fmla="*/ 1827651 w 12191993"/>
              <a:gd name="connsiteY71" fmla="*/ 702970 h 6857998"/>
              <a:gd name="connsiteX72" fmla="*/ 1784734 w 12191993"/>
              <a:gd name="connsiteY72" fmla="*/ 737613 h 6857998"/>
              <a:gd name="connsiteX73" fmla="*/ 1760820 w 12191993"/>
              <a:gd name="connsiteY73" fmla="*/ 737613 h 6857998"/>
              <a:gd name="connsiteX74" fmla="*/ 1757071 w 12191993"/>
              <a:gd name="connsiteY74" fmla="*/ 741362 h 6857998"/>
              <a:gd name="connsiteX75" fmla="*/ 1757071 w 12191993"/>
              <a:gd name="connsiteY75" fmla="*/ 796817 h 6857998"/>
              <a:gd name="connsiteX76" fmla="*/ 1759010 w 12191993"/>
              <a:gd name="connsiteY76" fmla="*/ 802505 h 6857998"/>
              <a:gd name="connsiteX77" fmla="*/ 1815758 w 12191993"/>
              <a:gd name="connsiteY77" fmla="*/ 886398 h 6857998"/>
              <a:gd name="connsiteX78" fmla="*/ 1818860 w 12191993"/>
              <a:gd name="connsiteY78" fmla="*/ 888337 h 6857998"/>
              <a:gd name="connsiteX79" fmla="*/ 1902754 w 12191993"/>
              <a:gd name="connsiteY79" fmla="*/ 888337 h 6857998"/>
              <a:gd name="connsiteX80" fmla="*/ 1905856 w 12191993"/>
              <a:gd name="connsiteY80" fmla="*/ 886398 h 6857998"/>
              <a:gd name="connsiteX81" fmla="*/ 1905856 w 12191993"/>
              <a:gd name="connsiteY81" fmla="*/ 882650 h 6857998"/>
              <a:gd name="connsiteX82" fmla="*/ 1840060 w 12191993"/>
              <a:gd name="connsiteY82" fmla="*/ 787510 h 6857998"/>
              <a:gd name="connsiteX83" fmla="*/ 1908183 w 12191993"/>
              <a:gd name="connsiteY83" fmla="*/ 695472 h 6857998"/>
              <a:gd name="connsiteX84" fmla="*/ 1775169 w 12191993"/>
              <a:gd name="connsiteY84" fmla="*/ 597101 h 6857998"/>
              <a:gd name="connsiteX85" fmla="*/ 520256 w 12191993"/>
              <a:gd name="connsiteY85" fmla="*/ 595162 h 6857998"/>
              <a:gd name="connsiteX86" fmla="*/ 518317 w 12191993"/>
              <a:gd name="connsiteY86" fmla="*/ 598265 h 6857998"/>
              <a:gd name="connsiteX87" fmla="*/ 518317 w 12191993"/>
              <a:gd name="connsiteY87" fmla="*/ 884588 h 6857998"/>
              <a:gd name="connsiteX88" fmla="*/ 522066 w 12191993"/>
              <a:gd name="connsiteY88" fmla="*/ 888338 h 6857998"/>
              <a:gd name="connsiteX89" fmla="*/ 595230 w 12191993"/>
              <a:gd name="connsiteY89" fmla="*/ 888338 h 6857998"/>
              <a:gd name="connsiteX90" fmla="*/ 598979 w 12191993"/>
              <a:gd name="connsiteY90" fmla="*/ 884588 h 6857998"/>
              <a:gd name="connsiteX91" fmla="*/ 598979 w 12191993"/>
              <a:gd name="connsiteY91" fmla="*/ 726884 h 6857998"/>
              <a:gd name="connsiteX92" fmla="*/ 669558 w 12191993"/>
              <a:gd name="connsiteY92" fmla="*/ 769155 h 6857998"/>
              <a:gd name="connsiteX93" fmla="*/ 673307 w 12191993"/>
              <a:gd name="connsiteY93" fmla="*/ 770447 h 6857998"/>
              <a:gd name="connsiteX94" fmla="*/ 677056 w 12191993"/>
              <a:gd name="connsiteY94" fmla="*/ 769155 h 6857998"/>
              <a:gd name="connsiteX95" fmla="*/ 825841 w 12191993"/>
              <a:gd name="connsiteY95" fmla="*/ 680220 h 6857998"/>
              <a:gd name="connsiteX96" fmla="*/ 827780 w 12191993"/>
              <a:gd name="connsiteY96" fmla="*/ 675824 h 6857998"/>
              <a:gd name="connsiteX97" fmla="*/ 827392 w 12191993"/>
              <a:gd name="connsiteY97" fmla="*/ 598265 h 6857998"/>
              <a:gd name="connsiteX98" fmla="*/ 825453 w 12191993"/>
              <a:gd name="connsiteY98" fmla="*/ 595162 h 6857998"/>
              <a:gd name="connsiteX99" fmla="*/ 821704 w 12191993"/>
              <a:gd name="connsiteY99" fmla="*/ 595162 h 6857998"/>
              <a:gd name="connsiteX100" fmla="*/ 672919 w 12191993"/>
              <a:gd name="connsiteY100" fmla="*/ 685390 h 6857998"/>
              <a:gd name="connsiteX101" fmla="*/ 524005 w 12191993"/>
              <a:gd name="connsiteY101" fmla="*/ 595162 h 6857998"/>
              <a:gd name="connsiteX102" fmla="*/ 520256 w 12191993"/>
              <a:gd name="connsiteY102" fmla="*/ 595162 h 6857998"/>
              <a:gd name="connsiteX103" fmla="*/ 2155342 w 12191993"/>
              <a:gd name="connsiteY103" fmla="*/ 591931 h 6857998"/>
              <a:gd name="connsiteX104" fmla="*/ 2005264 w 12191993"/>
              <a:gd name="connsiteY104" fmla="*/ 726238 h 6857998"/>
              <a:gd name="connsiteX105" fmla="*/ 2009013 w 12191993"/>
              <a:gd name="connsiteY105" fmla="*/ 729987 h 6857998"/>
              <a:gd name="connsiteX106" fmla="*/ 2079592 w 12191993"/>
              <a:gd name="connsiteY106" fmla="*/ 729987 h 6857998"/>
              <a:gd name="connsiteX107" fmla="*/ 2083341 w 12191993"/>
              <a:gd name="connsiteY107" fmla="*/ 726885 h 6857998"/>
              <a:gd name="connsiteX108" fmla="*/ 2155471 w 12191993"/>
              <a:gd name="connsiteY108" fmla="*/ 669491 h 6857998"/>
              <a:gd name="connsiteX109" fmla="*/ 2227343 w 12191993"/>
              <a:gd name="connsiteY109" fmla="*/ 726885 h 6857998"/>
              <a:gd name="connsiteX110" fmla="*/ 2231092 w 12191993"/>
              <a:gd name="connsiteY110" fmla="*/ 729987 h 6857998"/>
              <a:gd name="connsiteX111" fmla="*/ 2301671 w 12191993"/>
              <a:gd name="connsiteY111" fmla="*/ 729987 h 6857998"/>
              <a:gd name="connsiteX112" fmla="*/ 2305420 w 12191993"/>
              <a:gd name="connsiteY112" fmla="*/ 726238 h 6857998"/>
              <a:gd name="connsiteX113" fmla="*/ 2155342 w 12191993"/>
              <a:gd name="connsiteY113" fmla="*/ 591931 h 6857998"/>
              <a:gd name="connsiteX114" fmla="*/ 2424864 w 12191993"/>
              <a:gd name="connsiteY114" fmla="*/ 549275 h 6857998"/>
              <a:gd name="connsiteX115" fmla="*/ 2397330 w 12191993"/>
              <a:gd name="connsiteY115" fmla="*/ 576809 h 6857998"/>
              <a:gd name="connsiteX116" fmla="*/ 2397330 w 12191993"/>
              <a:gd name="connsiteY116" fmla="*/ 906825 h 6857998"/>
              <a:gd name="connsiteX117" fmla="*/ 2424864 w 12191993"/>
              <a:gd name="connsiteY117" fmla="*/ 934358 h 6857998"/>
              <a:gd name="connsiteX118" fmla="*/ 3362430 w 12191993"/>
              <a:gd name="connsiteY118" fmla="*/ 934358 h 6857998"/>
              <a:gd name="connsiteX119" fmla="*/ 3389963 w 12191993"/>
              <a:gd name="connsiteY119" fmla="*/ 906825 h 6857998"/>
              <a:gd name="connsiteX120" fmla="*/ 3389963 w 12191993"/>
              <a:gd name="connsiteY120" fmla="*/ 576809 h 6857998"/>
              <a:gd name="connsiteX121" fmla="*/ 3362430 w 12191993"/>
              <a:gd name="connsiteY121" fmla="*/ 549275 h 6857998"/>
              <a:gd name="connsiteX122" fmla="*/ 0 w 12191993"/>
              <a:gd name="connsiteY122" fmla="*/ 0 h 6857998"/>
              <a:gd name="connsiteX123" fmla="*/ 12191993 w 12191993"/>
              <a:gd name="connsiteY123" fmla="*/ 0 h 6857998"/>
              <a:gd name="connsiteX124" fmla="*/ 12191993 w 12191993"/>
              <a:gd name="connsiteY124" fmla="*/ 6857998 h 6857998"/>
              <a:gd name="connsiteX125" fmla="*/ 0 w 12191993"/>
              <a:gd name="connsiteY12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12191993" h="6857998">
                <a:moveTo>
                  <a:pt x="2009013" y="755970"/>
                </a:moveTo>
                <a:cubicBezTo>
                  <a:pt x="2007203" y="755970"/>
                  <a:pt x="2005264" y="757780"/>
                  <a:pt x="2005264" y="759719"/>
                </a:cubicBezTo>
                <a:cubicBezTo>
                  <a:pt x="2005264" y="789967"/>
                  <a:pt x="2039261" y="894026"/>
                  <a:pt x="2155342" y="894026"/>
                </a:cubicBezTo>
                <a:cubicBezTo>
                  <a:pt x="2271423" y="894026"/>
                  <a:pt x="2305420" y="789967"/>
                  <a:pt x="2305420" y="759719"/>
                </a:cubicBezTo>
                <a:cubicBezTo>
                  <a:pt x="2305420" y="757909"/>
                  <a:pt x="2303610" y="755970"/>
                  <a:pt x="2301671" y="755970"/>
                </a:cubicBezTo>
                <a:lnTo>
                  <a:pt x="2231092" y="755970"/>
                </a:lnTo>
                <a:cubicBezTo>
                  <a:pt x="2229282" y="755970"/>
                  <a:pt x="2227989" y="757133"/>
                  <a:pt x="2227343" y="759072"/>
                </a:cubicBezTo>
                <a:cubicBezTo>
                  <a:pt x="2219846" y="792552"/>
                  <a:pt x="2190114" y="816466"/>
                  <a:pt x="2155471" y="816466"/>
                </a:cubicBezTo>
                <a:cubicBezTo>
                  <a:pt x="2120828" y="816466"/>
                  <a:pt x="2091097" y="792552"/>
                  <a:pt x="2083341" y="759072"/>
                </a:cubicBezTo>
                <a:cubicBezTo>
                  <a:pt x="2082694" y="757263"/>
                  <a:pt x="2081531" y="755970"/>
                  <a:pt x="2079592" y="755970"/>
                </a:cubicBezTo>
                <a:close/>
                <a:moveTo>
                  <a:pt x="821704" y="712406"/>
                </a:moveTo>
                <a:lnTo>
                  <a:pt x="749832" y="755322"/>
                </a:lnTo>
                <a:cubicBezTo>
                  <a:pt x="747893" y="756615"/>
                  <a:pt x="747247" y="757261"/>
                  <a:pt x="747247" y="760363"/>
                </a:cubicBezTo>
                <a:lnTo>
                  <a:pt x="747247" y="884588"/>
                </a:lnTo>
                <a:cubicBezTo>
                  <a:pt x="747247" y="886527"/>
                  <a:pt x="749186" y="888337"/>
                  <a:pt x="750996" y="888337"/>
                </a:cubicBezTo>
                <a:lnTo>
                  <a:pt x="824160" y="888337"/>
                </a:lnTo>
                <a:cubicBezTo>
                  <a:pt x="826099" y="888337"/>
                  <a:pt x="827909" y="886398"/>
                  <a:pt x="827909" y="884588"/>
                </a:cubicBezTo>
                <a:lnTo>
                  <a:pt x="827909" y="715637"/>
                </a:lnTo>
                <a:cubicBezTo>
                  <a:pt x="827263" y="714345"/>
                  <a:pt x="826746" y="713052"/>
                  <a:pt x="825453" y="712406"/>
                </a:cubicBezTo>
                <a:cubicBezTo>
                  <a:pt x="824160" y="711759"/>
                  <a:pt x="822868" y="711759"/>
                  <a:pt x="821704" y="712406"/>
                </a:cubicBezTo>
                <a:close/>
                <a:moveTo>
                  <a:pt x="1062527" y="711244"/>
                </a:moveTo>
                <a:cubicBezTo>
                  <a:pt x="1060717" y="711244"/>
                  <a:pt x="1058778" y="713054"/>
                  <a:pt x="1058778" y="714993"/>
                </a:cubicBezTo>
                <a:lnTo>
                  <a:pt x="1058778" y="771094"/>
                </a:lnTo>
                <a:cubicBezTo>
                  <a:pt x="1058778" y="772904"/>
                  <a:pt x="1060588" y="774843"/>
                  <a:pt x="1062527" y="774843"/>
                </a:cubicBezTo>
                <a:lnTo>
                  <a:pt x="1169042" y="774843"/>
                </a:lnTo>
                <a:cubicBezTo>
                  <a:pt x="1170852" y="774843"/>
                  <a:pt x="1172791" y="773033"/>
                  <a:pt x="1172791" y="771094"/>
                </a:cubicBezTo>
                <a:lnTo>
                  <a:pt x="1172791" y="714993"/>
                </a:lnTo>
                <a:cubicBezTo>
                  <a:pt x="1172791" y="713183"/>
                  <a:pt x="1170981" y="711244"/>
                  <a:pt x="1169042" y="711244"/>
                </a:cubicBezTo>
                <a:close/>
                <a:moveTo>
                  <a:pt x="1386080" y="693534"/>
                </a:moveTo>
                <a:cubicBezTo>
                  <a:pt x="1384269" y="693534"/>
                  <a:pt x="1382330" y="695344"/>
                  <a:pt x="1382330" y="697283"/>
                </a:cubicBezTo>
                <a:lnTo>
                  <a:pt x="1382330" y="884589"/>
                </a:lnTo>
                <a:cubicBezTo>
                  <a:pt x="1382330" y="886399"/>
                  <a:pt x="1384140" y="888338"/>
                  <a:pt x="1386080" y="888338"/>
                </a:cubicBezTo>
                <a:lnTo>
                  <a:pt x="1459244" y="888338"/>
                </a:lnTo>
                <a:cubicBezTo>
                  <a:pt x="1461053" y="888338"/>
                  <a:pt x="1462992" y="886528"/>
                  <a:pt x="1462992" y="884589"/>
                </a:cubicBezTo>
                <a:lnTo>
                  <a:pt x="1462992" y="697283"/>
                </a:lnTo>
                <a:cubicBezTo>
                  <a:pt x="1462992" y="695473"/>
                  <a:pt x="1461182" y="693534"/>
                  <a:pt x="1459244" y="693534"/>
                </a:cubicBezTo>
                <a:close/>
                <a:moveTo>
                  <a:pt x="1295852" y="597102"/>
                </a:moveTo>
                <a:cubicBezTo>
                  <a:pt x="1294042" y="597102"/>
                  <a:pt x="1292103" y="598912"/>
                  <a:pt x="1292103" y="600851"/>
                </a:cubicBezTo>
                <a:lnTo>
                  <a:pt x="1292103" y="664579"/>
                </a:lnTo>
                <a:cubicBezTo>
                  <a:pt x="1292103" y="666389"/>
                  <a:pt x="1293913" y="668328"/>
                  <a:pt x="1295852" y="668328"/>
                </a:cubicBezTo>
                <a:lnTo>
                  <a:pt x="1549342" y="668328"/>
                </a:lnTo>
                <a:cubicBezTo>
                  <a:pt x="1551152" y="668328"/>
                  <a:pt x="1553091" y="666518"/>
                  <a:pt x="1553091" y="664579"/>
                </a:cubicBezTo>
                <a:lnTo>
                  <a:pt x="1553091" y="600851"/>
                </a:lnTo>
                <a:cubicBezTo>
                  <a:pt x="1553091" y="599041"/>
                  <a:pt x="1551281" y="597102"/>
                  <a:pt x="1549342" y="597102"/>
                </a:cubicBezTo>
                <a:close/>
                <a:moveTo>
                  <a:pt x="957175" y="597102"/>
                </a:moveTo>
                <a:cubicBezTo>
                  <a:pt x="955236" y="597102"/>
                  <a:pt x="953426" y="599041"/>
                  <a:pt x="953426" y="600851"/>
                </a:cubicBezTo>
                <a:lnTo>
                  <a:pt x="953426" y="884590"/>
                </a:lnTo>
                <a:cubicBezTo>
                  <a:pt x="953426" y="886529"/>
                  <a:pt x="955365" y="888338"/>
                  <a:pt x="957175" y="888338"/>
                </a:cubicBezTo>
                <a:lnTo>
                  <a:pt x="1186105" y="888338"/>
                </a:lnTo>
                <a:cubicBezTo>
                  <a:pt x="1188044" y="888338"/>
                  <a:pt x="1189854" y="886399"/>
                  <a:pt x="1189854" y="884590"/>
                </a:cubicBezTo>
                <a:lnTo>
                  <a:pt x="1189854" y="820861"/>
                </a:lnTo>
                <a:cubicBezTo>
                  <a:pt x="1189336" y="819052"/>
                  <a:pt x="1187397" y="817759"/>
                  <a:pt x="1185588" y="817759"/>
                </a:cubicBezTo>
                <a:lnTo>
                  <a:pt x="1033571" y="817759"/>
                </a:lnTo>
                <a:lnTo>
                  <a:pt x="1033571" y="668328"/>
                </a:lnTo>
                <a:lnTo>
                  <a:pt x="1183649" y="668328"/>
                </a:lnTo>
                <a:cubicBezTo>
                  <a:pt x="1185588" y="668328"/>
                  <a:pt x="1187397" y="666389"/>
                  <a:pt x="1187397" y="664579"/>
                </a:cubicBezTo>
                <a:lnTo>
                  <a:pt x="1187397" y="600851"/>
                </a:lnTo>
                <a:cubicBezTo>
                  <a:pt x="1187397" y="598912"/>
                  <a:pt x="1185458" y="597102"/>
                  <a:pt x="1183649" y="597102"/>
                </a:cubicBezTo>
                <a:close/>
                <a:moveTo>
                  <a:pt x="1654176" y="597101"/>
                </a:moveTo>
                <a:cubicBezTo>
                  <a:pt x="1652366" y="597101"/>
                  <a:pt x="1650427" y="598911"/>
                  <a:pt x="1650427" y="600850"/>
                </a:cubicBezTo>
                <a:lnTo>
                  <a:pt x="1650427" y="884589"/>
                </a:lnTo>
                <a:cubicBezTo>
                  <a:pt x="1650427" y="886398"/>
                  <a:pt x="1652237" y="888337"/>
                  <a:pt x="1654176" y="888337"/>
                </a:cubicBezTo>
                <a:lnTo>
                  <a:pt x="1727340" y="888337"/>
                </a:lnTo>
                <a:cubicBezTo>
                  <a:pt x="1729150" y="888337"/>
                  <a:pt x="1731089" y="886528"/>
                  <a:pt x="1731089" y="884589"/>
                </a:cubicBezTo>
                <a:lnTo>
                  <a:pt x="1731089" y="600850"/>
                </a:lnTo>
                <a:cubicBezTo>
                  <a:pt x="1731089" y="599040"/>
                  <a:pt x="1729279" y="597101"/>
                  <a:pt x="1727340" y="597101"/>
                </a:cubicBezTo>
                <a:close/>
                <a:moveTo>
                  <a:pt x="1760691" y="597101"/>
                </a:moveTo>
                <a:cubicBezTo>
                  <a:pt x="1758752" y="597101"/>
                  <a:pt x="1756942" y="599040"/>
                  <a:pt x="1756942" y="600850"/>
                </a:cubicBezTo>
                <a:lnTo>
                  <a:pt x="1756942" y="664578"/>
                </a:lnTo>
                <a:cubicBezTo>
                  <a:pt x="1756942" y="666517"/>
                  <a:pt x="1758881" y="668327"/>
                  <a:pt x="1760691" y="668327"/>
                </a:cubicBezTo>
                <a:lnTo>
                  <a:pt x="1784088" y="668327"/>
                </a:lnTo>
                <a:cubicBezTo>
                  <a:pt x="1795463" y="668327"/>
                  <a:pt x="1827651" y="670266"/>
                  <a:pt x="1827651" y="702970"/>
                </a:cubicBezTo>
                <a:cubicBezTo>
                  <a:pt x="1827651" y="735674"/>
                  <a:pt x="1793654" y="737613"/>
                  <a:pt x="1784734" y="737613"/>
                </a:cubicBezTo>
                <a:lnTo>
                  <a:pt x="1760820" y="737613"/>
                </a:lnTo>
                <a:cubicBezTo>
                  <a:pt x="1758881" y="737613"/>
                  <a:pt x="1757071" y="739552"/>
                  <a:pt x="1757071" y="741362"/>
                </a:cubicBezTo>
                <a:lnTo>
                  <a:pt x="1757071" y="796817"/>
                </a:lnTo>
                <a:cubicBezTo>
                  <a:pt x="1757071" y="800566"/>
                  <a:pt x="1758364" y="801858"/>
                  <a:pt x="1759010" y="802505"/>
                </a:cubicBezTo>
                <a:lnTo>
                  <a:pt x="1815758" y="886398"/>
                </a:lnTo>
                <a:cubicBezTo>
                  <a:pt x="1816404" y="887691"/>
                  <a:pt x="1817697" y="888337"/>
                  <a:pt x="1818860" y="888337"/>
                </a:cubicBezTo>
                <a:lnTo>
                  <a:pt x="1902754" y="888337"/>
                </a:lnTo>
                <a:cubicBezTo>
                  <a:pt x="1904047" y="888337"/>
                  <a:pt x="1905210" y="887691"/>
                  <a:pt x="1905856" y="886398"/>
                </a:cubicBezTo>
                <a:cubicBezTo>
                  <a:pt x="1906503" y="885106"/>
                  <a:pt x="1906503" y="883813"/>
                  <a:pt x="1905856" y="882650"/>
                </a:cubicBezTo>
                <a:lnTo>
                  <a:pt x="1840060" y="787510"/>
                </a:lnTo>
                <a:cubicBezTo>
                  <a:pt x="1840060" y="787510"/>
                  <a:pt x="1908183" y="767991"/>
                  <a:pt x="1908183" y="695472"/>
                </a:cubicBezTo>
                <a:cubicBezTo>
                  <a:pt x="1908183" y="597101"/>
                  <a:pt x="1814207" y="597101"/>
                  <a:pt x="1775169" y="597101"/>
                </a:cubicBezTo>
                <a:close/>
                <a:moveTo>
                  <a:pt x="520256" y="595162"/>
                </a:moveTo>
                <a:cubicBezTo>
                  <a:pt x="518963" y="595809"/>
                  <a:pt x="518317" y="596971"/>
                  <a:pt x="518317" y="598265"/>
                </a:cubicBezTo>
                <a:lnTo>
                  <a:pt x="518317" y="884588"/>
                </a:lnTo>
                <a:cubicBezTo>
                  <a:pt x="518317" y="886527"/>
                  <a:pt x="520256" y="888338"/>
                  <a:pt x="522066" y="888338"/>
                </a:cubicBezTo>
                <a:lnTo>
                  <a:pt x="595230" y="888338"/>
                </a:lnTo>
                <a:cubicBezTo>
                  <a:pt x="597169" y="888338"/>
                  <a:pt x="598979" y="886399"/>
                  <a:pt x="598979" y="884588"/>
                </a:cubicBezTo>
                <a:lnTo>
                  <a:pt x="598979" y="726884"/>
                </a:lnTo>
                <a:lnTo>
                  <a:pt x="669558" y="769155"/>
                </a:lnTo>
                <a:cubicBezTo>
                  <a:pt x="670205" y="769800"/>
                  <a:pt x="672144" y="770447"/>
                  <a:pt x="673307" y="770447"/>
                </a:cubicBezTo>
                <a:cubicBezTo>
                  <a:pt x="674470" y="770447"/>
                  <a:pt x="676409" y="769800"/>
                  <a:pt x="677056" y="769155"/>
                </a:cubicBezTo>
                <a:cubicBezTo>
                  <a:pt x="677056" y="769155"/>
                  <a:pt x="825194" y="680866"/>
                  <a:pt x="825841" y="680220"/>
                </a:cubicBezTo>
                <a:cubicBezTo>
                  <a:pt x="827780" y="679572"/>
                  <a:pt x="827780" y="678280"/>
                  <a:pt x="827780" y="675824"/>
                </a:cubicBezTo>
                <a:cubicBezTo>
                  <a:pt x="827392" y="675177"/>
                  <a:pt x="827392" y="598265"/>
                  <a:pt x="827392" y="598265"/>
                </a:cubicBezTo>
                <a:cubicBezTo>
                  <a:pt x="827392" y="596971"/>
                  <a:pt x="826746" y="595679"/>
                  <a:pt x="825453" y="595162"/>
                </a:cubicBezTo>
                <a:cubicBezTo>
                  <a:pt x="824160" y="594515"/>
                  <a:pt x="822868" y="594515"/>
                  <a:pt x="821704" y="595162"/>
                </a:cubicBezTo>
                <a:lnTo>
                  <a:pt x="672919" y="685390"/>
                </a:lnTo>
                <a:lnTo>
                  <a:pt x="524005" y="595162"/>
                </a:lnTo>
                <a:cubicBezTo>
                  <a:pt x="522712" y="594515"/>
                  <a:pt x="521419" y="594515"/>
                  <a:pt x="520256" y="595162"/>
                </a:cubicBezTo>
                <a:close/>
                <a:moveTo>
                  <a:pt x="2155342" y="591931"/>
                </a:moveTo>
                <a:cubicBezTo>
                  <a:pt x="2039261" y="591931"/>
                  <a:pt x="2005264" y="695990"/>
                  <a:pt x="2005264" y="726238"/>
                </a:cubicBezTo>
                <a:cubicBezTo>
                  <a:pt x="2005264" y="728177"/>
                  <a:pt x="2007203" y="729987"/>
                  <a:pt x="2009013" y="729987"/>
                </a:cubicBezTo>
                <a:lnTo>
                  <a:pt x="2079592" y="729987"/>
                </a:lnTo>
                <a:cubicBezTo>
                  <a:pt x="2081531" y="729987"/>
                  <a:pt x="2082694" y="728694"/>
                  <a:pt x="2083341" y="726885"/>
                </a:cubicBezTo>
                <a:cubicBezTo>
                  <a:pt x="2091097" y="692888"/>
                  <a:pt x="2120829" y="669491"/>
                  <a:pt x="2155471" y="669491"/>
                </a:cubicBezTo>
                <a:cubicBezTo>
                  <a:pt x="2190114" y="669491"/>
                  <a:pt x="2219846" y="693405"/>
                  <a:pt x="2227343" y="726885"/>
                </a:cubicBezTo>
                <a:cubicBezTo>
                  <a:pt x="2227990" y="728824"/>
                  <a:pt x="2229283" y="729987"/>
                  <a:pt x="2231092" y="729987"/>
                </a:cubicBezTo>
                <a:lnTo>
                  <a:pt x="2301671" y="729987"/>
                </a:lnTo>
                <a:cubicBezTo>
                  <a:pt x="2303611" y="729987"/>
                  <a:pt x="2305420" y="728048"/>
                  <a:pt x="2305420" y="726238"/>
                </a:cubicBezTo>
                <a:cubicBezTo>
                  <a:pt x="2305420" y="695990"/>
                  <a:pt x="2271423" y="591931"/>
                  <a:pt x="2155342" y="591931"/>
                </a:cubicBezTo>
                <a:close/>
                <a:moveTo>
                  <a:pt x="2424864" y="549275"/>
                </a:moveTo>
                <a:cubicBezTo>
                  <a:pt x="2409610" y="549275"/>
                  <a:pt x="2397330" y="561555"/>
                  <a:pt x="2397330" y="576809"/>
                </a:cubicBezTo>
                <a:lnTo>
                  <a:pt x="2397330" y="906825"/>
                </a:lnTo>
                <a:cubicBezTo>
                  <a:pt x="2397330" y="922078"/>
                  <a:pt x="2409610" y="934358"/>
                  <a:pt x="2424864" y="934358"/>
                </a:cubicBezTo>
                <a:lnTo>
                  <a:pt x="3362430" y="934358"/>
                </a:lnTo>
                <a:cubicBezTo>
                  <a:pt x="3377683" y="934358"/>
                  <a:pt x="3389963" y="922078"/>
                  <a:pt x="3389963" y="906825"/>
                </a:cubicBezTo>
                <a:lnTo>
                  <a:pt x="3389963" y="576809"/>
                </a:lnTo>
                <a:cubicBezTo>
                  <a:pt x="3389963" y="561555"/>
                  <a:pt x="3377554" y="549275"/>
                  <a:pt x="3362430" y="549275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ABED9-809F-4F39-A750-1C8C3BBE88C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319" y="3426626"/>
            <a:ext cx="11157744" cy="2523324"/>
          </a:xfrm>
        </p:spPr>
        <p:txBody>
          <a:bodyPr anchor="b" anchorCtr="0">
            <a:noAutofit/>
          </a:bodyPr>
          <a:lstStyle>
            <a:lvl1pPr algn="l">
              <a:lnSpc>
                <a:spcPct val="12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0057AD-E702-4108-8624-FDCEE701EA1A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185 | 135 | 250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871CCA-8146-445F-9AD5-8069B54EAF3E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5 | 220 | 200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19A7A-4C00-49AC-85BE-D1FF8B043324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175 | 220 | 100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613A2D-64A3-46A1-BBF4-42C651FA8A57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240 | 210 | 120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10E138-8034-45B7-8397-9555D890BAF7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245 | 140 | 110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751F806-3D50-49C8-9623-C17131CA031A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255 | 90 | 120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A4C1D1D-D90B-418B-9404-54F91259192F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2783BD9-650F-46AD-B47A-D5837D6B1C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78D268A-4404-4134-AA8F-267CDB7377E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3746A0-1861-4026-A23F-DF9052CA3CA1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40C8A45A-CCE1-4B86-BC08-25E2A9160C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152AC77-7FFA-4C5B-B51A-B895411C64BF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1BA83AC-80CC-44FC-8BF1-15D8F933053F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CF7ADE7A-2D00-4CEE-B580-BC971B76B44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B64F2A2-C523-4616-AFCE-7E9A266787C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5BF3F3D-0D4C-4991-8CC8-46903CB7214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FC6FD0F-8C77-43E8-BD38-172E68FA0A59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6C509F9F-C6C8-4CA4-973D-CC64A02E256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0B4CDB0-0743-4D6F-897C-63905832E5F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1955685-59CA-47B7-B0F4-4CE9B3FC0F5A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0A0810F0-C70A-420A-9FCC-87C3E08954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C625761-5655-4F0F-87CB-A11D4FCD2BE4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B1892E6-B3FB-4EBF-8812-16E82ACAE2B4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0CFB4FB-B10E-4BB5-AC2C-65AEE8FC7B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E3C05F9-7FC5-4E97-B210-C7E8CE862F60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0F265ED-9198-437A-BD89-02600B121C47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F2BC6606-81AE-4528-BE90-2328034EC95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E957E09-ADC1-4159-AF30-2AB937A1A44C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EE7B0C9-CE8C-406E-8EA6-BCC9476944AA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0E6C1129-23E8-4439-9ACD-74527B70F6D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4EF5DC3-DA9F-445C-8172-33B50E2C846C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37CF037-A4D7-4714-AB8D-FA1F2414556F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FF91CE4-1B59-4AD3-AF57-1C1C9F65C41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8485EE99-A6DD-44E8-BDF7-E31C9527CCB5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91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0F3AC9-DE28-481A-8CE4-EEB714211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449388"/>
            <a:ext cx="11157745" cy="45005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014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A0F3AC9-DE28-481A-8CE4-EEB7142114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449388"/>
            <a:ext cx="8282091" cy="45005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9322380-C0E3-4DB3-A23C-EF092E31F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9185" y="1449388"/>
            <a:ext cx="2516878" cy="4500562"/>
          </a:xfrm>
          <a:prstGeom prst="roundRect">
            <a:avLst>
              <a:gd name="adj" fmla="val 3228"/>
            </a:avLst>
          </a:prstGeom>
          <a:solidFill>
            <a:schemeClr val="tx1"/>
          </a:solidFill>
        </p:spPr>
        <p:txBody>
          <a:bodyPr lIns="180000" tIns="180000" rIns="180000" bIns="180000" anchor="ctr" anchorCtr="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</a:t>
            </a:r>
            <a:br>
              <a:rPr lang="de-DE"/>
            </a:br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58629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0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dunk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9266925-2851-48DC-BE19-36629B62410F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DF29644-0A27-4C92-90C3-283E8FF72FEF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ED0BDE-BF95-4C32-8187-D679E872238A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8D8EB4F-652B-4012-A580-D3FA21B7CFBD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44477C-E2C7-40D4-AA72-6F346872E1BB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BA161BA-3209-4F49-BBF5-0DA3D736473F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661A3C-FAF6-431D-8756-D485EBF5FA77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DCB2800B-2D36-4C98-8966-E39CFEB0651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EE58C59-0D99-4B3F-9781-2ADADE225D91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1D6BB66-B39B-4532-BC44-7C3D6363592F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725D8C9F-18BC-4676-BC68-D7B8F349E40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55BAF2E-1F19-48B1-AC40-450D23413D36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BB3AFCC-0ED3-42A4-9901-7FACAB2A0782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A384861F-C1CE-41C1-8B35-284B9B2ECD4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E7E953B-54CE-471E-917F-D84BB3D8B0B9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BCAFBF58-13D9-49DF-906A-2BCF5D197A2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7A79DA08-E1F5-4EE1-945A-FB609E5D7F5C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13CAF51F-EA78-43D8-B082-D5F8749E69E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91C4336-74D6-433E-979A-362D12FA06D5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E59E80BD-083D-43F9-8712-A2EA3AC5FBD3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FFF439C5-0C63-42E6-8049-4D082E70973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57DC4B2-86EE-4078-AE36-DDCEEBE6CA05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396BEAA-BC69-4056-B73E-AE55F3C39FED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FAA56B3A-DB48-431D-93D2-08C8A27C24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36E4A097-0F1D-4F3F-B479-2009DBA76A0D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1BCF51A-49A9-4884-94B3-2FC2E9B06901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1FE64CCF-AAB6-4001-9C81-6BE20FB204F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0FF5EB83-AAA1-404B-9E12-670977202458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390832CE-5087-40EA-9ACB-442FC206FF3D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7AAC2B58-80CA-48E5-9B2F-02B3AD27365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4C0C12B-4531-4881-B777-EC80968C6135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6E712EAC-8294-4185-83BE-D71631F0E847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105B6F08-4E74-41DA-BA47-5AFF2211845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646367A0-44E9-4FC3-ACEF-B60D2E6716BB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FD8F7D4-7AA1-4CBB-8274-6198F5E7313E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321A2E8-149B-4006-A5B9-0861EDC3209B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774D0CB8-518A-44C2-BDBF-55048329204D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82E16FE8-7B74-4B36-B147-DE0EA5892D14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FD7A0BFD-E67D-431D-B157-9E6DEB65245E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027810B-7EE7-488B-9A00-5C6C1C3DFEBC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2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Bildplatzhalter 71">
            <a:extLst>
              <a:ext uri="{FF2B5EF4-FFF2-40B4-BE49-F238E27FC236}">
                <a16:creationId xmlns:a16="http://schemas.microsoft.com/office/drawing/2014/main" id="{FEF50EBF-9805-4F3B-A433-088C9D5A50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98769" y="2603066"/>
            <a:ext cx="6593232" cy="3344490"/>
          </a:xfrm>
          <a:custGeom>
            <a:avLst/>
            <a:gdLst>
              <a:gd name="connsiteX0" fmla="*/ 1491906 w 6593232"/>
              <a:gd name="connsiteY0" fmla="*/ 2112442 h 3344490"/>
              <a:gd name="connsiteX1" fmla="*/ 1491906 w 6593232"/>
              <a:gd name="connsiteY1" fmla="*/ 2472442 h 3344490"/>
              <a:gd name="connsiteX2" fmla="*/ 2211906 w 6593232"/>
              <a:gd name="connsiteY2" fmla="*/ 2472442 h 3344490"/>
              <a:gd name="connsiteX3" fmla="*/ 2211906 w 6593232"/>
              <a:gd name="connsiteY3" fmla="*/ 2112442 h 3344490"/>
              <a:gd name="connsiteX4" fmla="*/ 3290251 w 6593232"/>
              <a:gd name="connsiteY4" fmla="*/ 876914 h 3344490"/>
              <a:gd name="connsiteX5" fmla="*/ 3290251 w 6593232"/>
              <a:gd name="connsiteY5" fmla="*/ 1236914 h 3344490"/>
              <a:gd name="connsiteX6" fmla="*/ 4010251 w 6593232"/>
              <a:gd name="connsiteY6" fmla="*/ 1236914 h 3344490"/>
              <a:gd name="connsiteX7" fmla="*/ 4010251 w 6593232"/>
              <a:gd name="connsiteY7" fmla="*/ 876914 h 3344490"/>
              <a:gd name="connsiteX8" fmla="*/ 0 w 6593232"/>
              <a:gd name="connsiteY8" fmla="*/ 0 h 3344490"/>
              <a:gd name="connsiteX9" fmla="*/ 6593232 w 6593232"/>
              <a:gd name="connsiteY9" fmla="*/ 0 h 3344490"/>
              <a:gd name="connsiteX10" fmla="*/ 6593232 w 6593232"/>
              <a:gd name="connsiteY10" fmla="*/ 3344490 h 3344490"/>
              <a:gd name="connsiteX11" fmla="*/ 0 w 6593232"/>
              <a:gd name="connsiteY11" fmla="*/ 3344490 h 3344490"/>
              <a:gd name="connsiteX12" fmla="*/ 0 w 6593232"/>
              <a:gd name="connsiteY12" fmla="*/ 2472442 h 3344490"/>
              <a:gd name="connsiteX13" fmla="*/ 837790 w 6593232"/>
              <a:gd name="connsiteY13" fmla="*/ 2472442 h 3344490"/>
              <a:gd name="connsiteX14" fmla="*/ 837790 w 6593232"/>
              <a:gd name="connsiteY14" fmla="*/ 2112442 h 3344490"/>
              <a:gd name="connsiteX15" fmla="*/ 0 w 6593232"/>
              <a:gd name="connsiteY15" fmla="*/ 2112442 h 3344490"/>
              <a:gd name="connsiteX16" fmla="*/ 0 w 6593232"/>
              <a:gd name="connsiteY16" fmla="*/ 1236914 h 3344490"/>
              <a:gd name="connsiteX17" fmla="*/ 291441 w 6593232"/>
              <a:gd name="connsiteY17" fmla="*/ 1236914 h 3344490"/>
              <a:gd name="connsiteX18" fmla="*/ 291441 w 6593232"/>
              <a:gd name="connsiteY18" fmla="*/ 876914 h 3344490"/>
              <a:gd name="connsiteX19" fmla="*/ 0 w 6593232"/>
              <a:gd name="connsiteY19" fmla="*/ 876914 h 334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93232" h="3344490">
                <a:moveTo>
                  <a:pt x="1491906" y="2112442"/>
                </a:moveTo>
                <a:lnTo>
                  <a:pt x="1491906" y="2472442"/>
                </a:lnTo>
                <a:lnTo>
                  <a:pt x="2211906" y="2472442"/>
                </a:lnTo>
                <a:lnTo>
                  <a:pt x="2211906" y="2112442"/>
                </a:lnTo>
                <a:close/>
                <a:moveTo>
                  <a:pt x="3290251" y="876914"/>
                </a:moveTo>
                <a:lnTo>
                  <a:pt x="3290251" y="1236914"/>
                </a:lnTo>
                <a:lnTo>
                  <a:pt x="4010251" y="1236914"/>
                </a:lnTo>
                <a:lnTo>
                  <a:pt x="4010251" y="876914"/>
                </a:lnTo>
                <a:close/>
                <a:moveTo>
                  <a:pt x="0" y="0"/>
                </a:moveTo>
                <a:lnTo>
                  <a:pt x="6593232" y="0"/>
                </a:lnTo>
                <a:lnTo>
                  <a:pt x="6593232" y="3344490"/>
                </a:lnTo>
                <a:lnTo>
                  <a:pt x="0" y="3344490"/>
                </a:lnTo>
                <a:lnTo>
                  <a:pt x="0" y="2472442"/>
                </a:lnTo>
                <a:lnTo>
                  <a:pt x="837790" y="2472442"/>
                </a:lnTo>
                <a:lnTo>
                  <a:pt x="837790" y="2112442"/>
                </a:lnTo>
                <a:lnTo>
                  <a:pt x="0" y="2112442"/>
                </a:lnTo>
                <a:lnTo>
                  <a:pt x="0" y="1236914"/>
                </a:lnTo>
                <a:lnTo>
                  <a:pt x="291441" y="1236914"/>
                </a:lnTo>
                <a:lnTo>
                  <a:pt x="291441" y="876914"/>
                </a:lnTo>
                <a:lnTo>
                  <a:pt x="0" y="876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9ABF18-656B-46B3-A59D-D57425B66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549275"/>
            <a:ext cx="5398294" cy="287972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46D00F3-DBF6-406D-A650-4DAA8242227A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965D323-2AF5-40DE-B65F-D17EDDD21A29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0F31818-B889-4E48-AAF6-7B438A12A3DC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F0949C4-5B53-48A0-AD1F-E0DF0429DBCA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A06027F-E948-4EAD-9498-223CB529DC89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52107D7-AA5E-4221-8B44-4EC49E80B432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D62010B-216E-4DD5-9818-F3743B1530CD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1B88460-6A9D-4B34-B02C-ED32F9ED9D7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6A60476-0D7C-4ED8-89FE-7B23DD796A37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6345F28-167D-43C8-AE2E-9B0532CE495B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BA5EB1B5-19B0-4DF6-A1F5-F99D54E97EC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170FC32A-1D39-4928-A4FB-A75872AD144C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07CA3E8-66C5-4425-8234-2F0CCB221059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36F64BBB-0B77-4137-93FB-DAB6BE6D31D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9106762D-BF7F-4923-A1AC-2EAD78B29F1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54A12AF6-8BD1-4758-BA42-CB4633058C8D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A9680ED-A4F9-45CD-8CB4-8221C3AE6D20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E1B6E874-71F0-4017-B6F2-581E8A1AD97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BDF8F6B-8CC9-44F9-BF87-70789742C5EA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A8FDB97-164B-46D4-B5F2-D74B1800CC57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0866E43B-9355-422F-BC50-AA6C8CE65FD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E4EDB70-42B5-41D8-8458-B7B4DB51A148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FCD951D-F065-4529-BDD0-09DA508D780C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A2ECF2F7-A223-42B2-881A-48B84AAAAA8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0FE01575-991A-481A-B02F-5A491E0C265A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D7785C30-F79F-4CF7-A90E-B0FCAFE05B54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41370345-63A2-46A2-8746-9567057D5B1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4881F8B4-8436-4EEB-85D0-DEF7393F09F9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6E7B94-F485-4459-A584-EB051E1AAD77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9F609D3-1BE0-4085-8547-115CDD11BAC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388FB50D-83E0-4CEF-B004-30594A3526B4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B5A0A26-05D5-42DF-9920-CB0DE63C1F60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6AF46655-6B02-43EF-B5D9-B5C943DC2B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F884CA5-BC7F-4474-B495-1745BC2A8CDE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sp>
        <p:nvSpPr>
          <p:cNvPr id="44" name="Rechteck 43">
            <a:extLst>
              <a:ext uri="{FF2B5EF4-FFF2-40B4-BE49-F238E27FC236}">
                <a16:creationId xmlns:a16="http://schemas.microsoft.com/office/drawing/2014/main" id="{7B704C99-E866-49FF-AE80-3E2978C2A678}"/>
              </a:ext>
            </a:extLst>
          </p:cNvPr>
          <p:cNvSpPr/>
          <p:nvPr/>
        </p:nvSpPr>
        <p:spPr>
          <a:xfrm>
            <a:off x="943338" y="3480615"/>
            <a:ext cx="1440000" cy="3600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A326E8A7-2902-4BAE-8CE3-FEFF42212D59}"/>
              </a:ext>
            </a:extLst>
          </p:cNvPr>
          <p:cNvSpPr/>
          <p:nvPr/>
        </p:nvSpPr>
        <p:spPr>
          <a:xfrm>
            <a:off x="3036685" y="3480615"/>
            <a:ext cx="1080000" cy="3600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3A3C5C1C-F1E6-45B8-A275-B8DEE11BDA09}"/>
              </a:ext>
            </a:extLst>
          </p:cNvPr>
          <p:cNvSpPr/>
          <p:nvPr/>
        </p:nvSpPr>
        <p:spPr>
          <a:xfrm>
            <a:off x="4274930" y="5950402"/>
            <a:ext cx="1440000" cy="3600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9DFEE5D-D34A-46E6-BD07-63996E2A5C95}"/>
              </a:ext>
            </a:extLst>
          </p:cNvPr>
          <p:cNvSpPr/>
          <p:nvPr/>
        </p:nvSpPr>
        <p:spPr>
          <a:xfrm>
            <a:off x="0" y="5950402"/>
            <a:ext cx="2160000" cy="3600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2B0E09AD-FD01-4B90-914D-D444497C131F}"/>
              </a:ext>
            </a:extLst>
          </p:cNvPr>
          <p:cNvSpPr/>
          <p:nvPr/>
        </p:nvSpPr>
        <p:spPr>
          <a:xfrm>
            <a:off x="7435143" y="5950402"/>
            <a:ext cx="1080000" cy="3600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2ECB68A-15EB-4B6B-90CF-0355446B4D3D}"/>
              </a:ext>
            </a:extLst>
          </p:cNvPr>
          <p:cNvSpPr/>
          <p:nvPr/>
        </p:nvSpPr>
        <p:spPr>
          <a:xfrm>
            <a:off x="2857465" y="5950402"/>
            <a:ext cx="720000" cy="3600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E3E845AA-5881-4A43-9C67-CDF9CCF7342E}"/>
              </a:ext>
            </a:extLst>
          </p:cNvPr>
          <p:cNvSpPr/>
          <p:nvPr/>
        </p:nvSpPr>
        <p:spPr>
          <a:xfrm>
            <a:off x="6254094" y="5950402"/>
            <a:ext cx="720000" cy="3600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AA7A4C39-F52C-478A-8399-324E04933812}"/>
              </a:ext>
            </a:extLst>
          </p:cNvPr>
          <p:cNvSpPr/>
          <p:nvPr/>
        </p:nvSpPr>
        <p:spPr>
          <a:xfrm>
            <a:off x="8930930" y="5950402"/>
            <a:ext cx="1440000" cy="3600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5B378B4-E44F-4F21-9252-83AB4E81925A}"/>
              </a:ext>
            </a:extLst>
          </p:cNvPr>
          <p:cNvSpPr/>
          <p:nvPr/>
        </p:nvSpPr>
        <p:spPr>
          <a:xfrm>
            <a:off x="3370210" y="4715508"/>
            <a:ext cx="1440000" cy="3600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D43B2D7-3BBC-407A-997D-9A59ADEEF660}"/>
              </a:ext>
            </a:extLst>
          </p:cNvPr>
          <p:cNvSpPr/>
          <p:nvPr/>
        </p:nvSpPr>
        <p:spPr>
          <a:xfrm>
            <a:off x="1290223" y="4715508"/>
            <a:ext cx="720000" cy="3600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EEA195EE-121A-4264-943F-4332425AF165}"/>
              </a:ext>
            </a:extLst>
          </p:cNvPr>
          <p:cNvSpPr/>
          <p:nvPr/>
        </p:nvSpPr>
        <p:spPr>
          <a:xfrm>
            <a:off x="10241748" y="2245087"/>
            <a:ext cx="1440000" cy="3600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32B94CA-9DFD-441C-A054-C44A24AC98D9}"/>
              </a:ext>
            </a:extLst>
          </p:cNvPr>
          <p:cNvSpPr/>
          <p:nvPr/>
        </p:nvSpPr>
        <p:spPr>
          <a:xfrm>
            <a:off x="4816559" y="2245087"/>
            <a:ext cx="1080000" cy="3600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80AEDD8-B20A-4376-9650-908C476F5962}"/>
              </a:ext>
            </a:extLst>
          </p:cNvPr>
          <p:cNvSpPr/>
          <p:nvPr/>
        </p:nvSpPr>
        <p:spPr>
          <a:xfrm>
            <a:off x="8275384" y="2245087"/>
            <a:ext cx="1080000" cy="3600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B6ED5FC-FD82-4D38-AE9C-1D953C1EE68C}"/>
              </a:ext>
            </a:extLst>
          </p:cNvPr>
          <p:cNvSpPr/>
          <p:nvPr/>
        </p:nvSpPr>
        <p:spPr>
          <a:xfrm>
            <a:off x="6508771" y="2245087"/>
            <a:ext cx="720000" cy="3600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4EC2445-181E-4FD0-8514-9F262DD80963}"/>
              </a:ext>
            </a:extLst>
          </p:cNvPr>
          <p:cNvSpPr/>
          <p:nvPr userDrawn="1"/>
        </p:nvSpPr>
        <p:spPr>
          <a:xfrm>
            <a:off x="7090675" y="4715508"/>
            <a:ext cx="720000" cy="3600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AE9D9946-66DA-4CED-A47D-036128927D21}"/>
              </a:ext>
            </a:extLst>
          </p:cNvPr>
          <p:cNvSpPr/>
          <p:nvPr userDrawn="1"/>
        </p:nvSpPr>
        <p:spPr>
          <a:xfrm>
            <a:off x="5356559" y="4715508"/>
            <a:ext cx="1080000" cy="3600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4723FE0-BED6-4D4D-8623-167E4161E1CF}"/>
              </a:ext>
            </a:extLst>
          </p:cNvPr>
          <p:cNvSpPr/>
          <p:nvPr userDrawn="1"/>
        </p:nvSpPr>
        <p:spPr>
          <a:xfrm>
            <a:off x="4810210" y="3479980"/>
            <a:ext cx="1080000" cy="3600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225779A0-7452-4548-B5A1-F90B72B627C6}"/>
              </a:ext>
            </a:extLst>
          </p:cNvPr>
          <p:cNvSpPr/>
          <p:nvPr userDrawn="1"/>
        </p:nvSpPr>
        <p:spPr>
          <a:xfrm>
            <a:off x="8889020" y="3479980"/>
            <a:ext cx="720000" cy="3600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779C310F-217E-4E2D-B9E0-8B10A1AD8F50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B1CCFE2F-1EF5-4E92-BF15-8A29E251806C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30AD5795-F149-4380-ADCC-D13B1F42E9BD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78A73420-21D6-418D-B5F9-7197292AA148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79266809-FBC6-4530-9E91-03BF8DC49E0C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2541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platzhalter 77">
            <a:extLst>
              <a:ext uri="{FF2B5EF4-FFF2-40B4-BE49-F238E27FC236}">
                <a16:creationId xmlns:a16="http://schemas.microsoft.com/office/drawing/2014/main" id="{FAE6535D-9EBC-4EDE-89A9-5A99A94B48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" y="1"/>
            <a:ext cx="12191996" cy="6857995"/>
          </a:xfrm>
          <a:custGeom>
            <a:avLst/>
            <a:gdLst>
              <a:gd name="connsiteX0" fmla="*/ 11479629 w 12191996"/>
              <a:gd name="connsiteY0" fmla="*/ 717835 h 6857995"/>
              <a:gd name="connsiteX1" fmla="*/ 11447312 w 12191996"/>
              <a:gd name="connsiteY1" fmla="*/ 754417 h 6857995"/>
              <a:gd name="connsiteX2" fmla="*/ 11447312 w 12191996"/>
              <a:gd name="connsiteY2" fmla="*/ 754934 h 6857995"/>
              <a:gd name="connsiteX3" fmla="*/ 11479629 w 12191996"/>
              <a:gd name="connsiteY3" fmla="*/ 791516 h 6857995"/>
              <a:gd name="connsiteX4" fmla="*/ 11511687 w 12191996"/>
              <a:gd name="connsiteY4" fmla="*/ 754934 h 6857995"/>
              <a:gd name="connsiteX5" fmla="*/ 11511687 w 12191996"/>
              <a:gd name="connsiteY5" fmla="*/ 754417 h 6857995"/>
              <a:gd name="connsiteX6" fmla="*/ 11479629 w 12191996"/>
              <a:gd name="connsiteY6" fmla="*/ 717835 h 6857995"/>
              <a:gd name="connsiteX7" fmla="*/ 11193176 w 12191996"/>
              <a:gd name="connsiteY7" fmla="*/ 707235 h 6857995"/>
              <a:gd name="connsiteX8" fmla="*/ 11119882 w 12191996"/>
              <a:gd name="connsiteY8" fmla="*/ 750927 h 6857995"/>
              <a:gd name="connsiteX9" fmla="*/ 11117297 w 12191996"/>
              <a:gd name="connsiteY9" fmla="*/ 756097 h 6857995"/>
              <a:gd name="connsiteX10" fmla="*/ 11117297 w 12191996"/>
              <a:gd name="connsiteY10" fmla="*/ 882648 h 6857995"/>
              <a:gd name="connsiteX11" fmla="*/ 11121175 w 12191996"/>
              <a:gd name="connsiteY11" fmla="*/ 886526 h 6857995"/>
              <a:gd name="connsiteX12" fmla="*/ 11195632 w 12191996"/>
              <a:gd name="connsiteY12" fmla="*/ 886526 h 6857995"/>
              <a:gd name="connsiteX13" fmla="*/ 11199510 w 12191996"/>
              <a:gd name="connsiteY13" fmla="*/ 882648 h 6857995"/>
              <a:gd name="connsiteX14" fmla="*/ 11199510 w 12191996"/>
              <a:gd name="connsiteY14" fmla="*/ 710466 h 6857995"/>
              <a:gd name="connsiteX15" fmla="*/ 11197054 w 12191996"/>
              <a:gd name="connsiteY15" fmla="*/ 707235 h 6857995"/>
              <a:gd name="connsiteX16" fmla="*/ 11193176 w 12191996"/>
              <a:gd name="connsiteY16" fmla="*/ 707235 h 6857995"/>
              <a:gd name="connsiteX17" fmla="*/ 11511170 w 12191996"/>
              <a:gd name="connsiteY17" fmla="*/ 640534 h 6857995"/>
              <a:gd name="connsiteX18" fmla="*/ 11548786 w 12191996"/>
              <a:gd name="connsiteY18" fmla="*/ 640534 h 6857995"/>
              <a:gd name="connsiteX19" fmla="*/ 11548786 w 12191996"/>
              <a:gd name="connsiteY19" fmla="*/ 820989 h 6857995"/>
              <a:gd name="connsiteX20" fmla="*/ 11511170 w 12191996"/>
              <a:gd name="connsiteY20" fmla="*/ 820989 h 6857995"/>
              <a:gd name="connsiteX21" fmla="*/ 11511170 w 12191996"/>
              <a:gd name="connsiteY21" fmla="*/ 801987 h 6857995"/>
              <a:gd name="connsiteX22" fmla="*/ 11469934 w 12191996"/>
              <a:gd name="connsiteY22" fmla="*/ 823445 h 6857995"/>
              <a:gd name="connsiteX23" fmla="*/ 11409696 w 12191996"/>
              <a:gd name="connsiteY23" fmla="*/ 754934 h 6857995"/>
              <a:gd name="connsiteX24" fmla="*/ 11409696 w 12191996"/>
              <a:gd name="connsiteY24" fmla="*/ 754417 h 6857995"/>
              <a:gd name="connsiteX25" fmla="*/ 11469934 w 12191996"/>
              <a:gd name="connsiteY25" fmla="*/ 686036 h 6857995"/>
              <a:gd name="connsiteX26" fmla="*/ 11511170 w 12191996"/>
              <a:gd name="connsiteY26" fmla="*/ 705813 h 6857995"/>
              <a:gd name="connsiteX27" fmla="*/ 10886170 w 12191996"/>
              <a:gd name="connsiteY27" fmla="*/ 587794 h 6857995"/>
              <a:gd name="connsiteX28" fmla="*/ 10884231 w 12191996"/>
              <a:gd name="connsiteY28" fmla="*/ 591025 h 6857995"/>
              <a:gd name="connsiteX29" fmla="*/ 10884231 w 12191996"/>
              <a:gd name="connsiteY29" fmla="*/ 882649 h 6857995"/>
              <a:gd name="connsiteX30" fmla="*/ 10888109 w 12191996"/>
              <a:gd name="connsiteY30" fmla="*/ 886527 h 6857995"/>
              <a:gd name="connsiteX31" fmla="*/ 10962566 w 12191996"/>
              <a:gd name="connsiteY31" fmla="*/ 886527 h 6857995"/>
              <a:gd name="connsiteX32" fmla="*/ 10966444 w 12191996"/>
              <a:gd name="connsiteY32" fmla="*/ 882649 h 6857995"/>
              <a:gd name="connsiteX33" fmla="*/ 10966444 w 12191996"/>
              <a:gd name="connsiteY33" fmla="*/ 721972 h 6857995"/>
              <a:gd name="connsiteX34" fmla="*/ 11038445 w 12191996"/>
              <a:gd name="connsiteY34" fmla="*/ 765017 h 6857995"/>
              <a:gd name="connsiteX35" fmla="*/ 11042323 w 12191996"/>
              <a:gd name="connsiteY35" fmla="*/ 766310 h 6857995"/>
              <a:gd name="connsiteX36" fmla="*/ 11046201 w 12191996"/>
              <a:gd name="connsiteY36" fmla="*/ 765017 h 6857995"/>
              <a:gd name="connsiteX37" fmla="*/ 11197830 w 12191996"/>
              <a:gd name="connsiteY37" fmla="*/ 674402 h 6857995"/>
              <a:gd name="connsiteX38" fmla="*/ 11199769 w 12191996"/>
              <a:gd name="connsiteY38" fmla="*/ 669877 h 6857995"/>
              <a:gd name="connsiteX39" fmla="*/ 11198993 w 12191996"/>
              <a:gd name="connsiteY39" fmla="*/ 591025 h 6857995"/>
              <a:gd name="connsiteX40" fmla="*/ 11197054 w 12191996"/>
              <a:gd name="connsiteY40" fmla="*/ 587794 h 6857995"/>
              <a:gd name="connsiteX41" fmla="*/ 11193176 w 12191996"/>
              <a:gd name="connsiteY41" fmla="*/ 587794 h 6857995"/>
              <a:gd name="connsiteX42" fmla="*/ 11041547 w 12191996"/>
              <a:gd name="connsiteY42" fmla="*/ 679702 h 6857995"/>
              <a:gd name="connsiteX43" fmla="*/ 10890048 w 12191996"/>
              <a:gd name="connsiteY43" fmla="*/ 587794 h 6857995"/>
              <a:gd name="connsiteX44" fmla="*/ 10886170 w 12191996"/>
              <a:gd name="connsiteY44" fmla="*/ 587794 h 6857995"/>
              <a:gd name="connsiteX45" fmla="*/ 11314298 w 12191996"/>
              <a:gd name="connsiteY45" fmla="*/ 549273 h 6857995"/>
              <a:gd name="connsiteX46" fmla="*/ 11286247 w 12191996"/>
              <a:gd name="connsiteY46" fmla="*/ 577324 h 6857995"/>
              <a:gd name="connsiteX47" fmla="*/ 11286247 w 12191996"/>
              <a:gd name="connsiteY47" fmla="*/ 913544 h 6857995"/>
              <a:gd name="connsiteX48" fmla="*/ 11314298 w 12191996"/>
              <a:gd name="connsiteY48" fmla="*/ 941594 h 6857995"/>
              <a:gd name="connsiteX49" fmla="*/ 11650389 w 12191996"/>
              <a:gd name="connsiteY49" fmla="*/ 941594 h 6857995"/>
              <a:gd name="connsiteX50" fmla="*/ 11678439 w 12191996"/>
              <a:gd name="connsiteY50" fmla="*/ 913544 h 6857995"/>
              <a:gd name="connsiteX51" fmla="*/ 11678439 w 12191996"/>
              <a:gd name="connsiteY51" fmla="*/ 577324 h 6857995"/>
              <a:gd name="connsiteX52" fmla="*/ 11650389 w 12191996"/>
              <a:gd name="connsiteY52" fmla="*/ 549273 h 6857995"/>
              <a:gd name="connsiteX53" fmla="*/ 0 w 12191996"/>
              <a:gd name="connsiteY53" fmla="*/ 0 h 6857995"/>
              <a:gd name="connsiteX54" fmla="*/ 12191996 w 12191996"/>
              <a:gd name="connsiteY54" fmla="*/ 0 h 6857995"/>
              <a:gd name="connsiteX55" fmla="*/ 12191996 w 12191996"/>
              <a:gd name="connsiteY55" fmla="*/ 6857995 h 6857995"/>
              <a:gd name="connsiteX56" fmla="*/ 0 w 12191996"/>
              <a:gd name="connsiteY56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6" h="6857995">
                <a:moveTo>
                  <a:pt x="11479629" y="717835"/>
                </a:moveTo>
                <a:cubicBezTo>
                  <a:pt x="11462178" y="717835"/>
                  <a:pt x="11447312" y="732183"/>
                  <a:pt x="11447312" y="754417"/>
                </a:cubicBezTo>
                <a:lnTo>
                  <a:pt x="11447312" y="754934"/>
                </a:lnTo>
                <a:cubicBezTo>
                  <a:pt x="11447312" y="776909"/>
                  <a:pt x="11462049" y="791516"/>
                  <a:pt x="11479629" y="791516"/>
                </a:cubicBezTo>
                <a:cubicBezTo>
                  <a:pt x="11497209" y="791516"/>
                  <a:pt x="11511687" y="776909"/>
                  <a:pt x="11511687" y="754934"/>
                </a:cubicBezTo>
                <a:lnTo>
                  <a:pt x="11511687" y="754417"/>
                </a:lnTo>
                <a:cubicBezTo>
                  <a:pt x="11511687" y="732442"/>
                  <a:pt x="11497209" y="717835"/>
                  <a:pt x="11479629" y="717835"/>
                </a:cubicBezTo>
                <a:close/>
                <a:moveTo>
                  <a:pt x="11193176" y="707235"/>
                </a:moveTo>
                <a:lnTo>
                  <a:pt x="11119882" y="750927"/>
                </a:lnTo>
                <a:cubicBezTo>
                  <a:pt x="11117943" y="752219"/>
                  <a:pt x="11117297" y="752866"/>
                  <a:pt x="11117297" y="756097"/>
                </a:cubicBezTo>
                <a:lnTo>
                  <a:pt x="11117297" y="882648"/>
                </a:lnTo>
                <a:cubicBezTo>
                  <a:pt x="11117297" y="884587"/>
                  <a:pt x="11119236" y="886526"/>
                  <a:pt x="11121175" y="886526"/>
                </a:cubicBezTo>
                <a:lnTo>
                  <a:pt x="11195632" y="886526"/>
                </a:lnTo>
                <a:cubicBezTo>
                  <a:pt x="11197571" y="886526"/>
                  <a:pt x="11199510" y="884587"/>
                  <a:pt x="11199510" y="882648"/>
                </a:cubicBezTo>
                <a:lnTo>
                  <a:pt x="11199510" y="710466"/>
                </a:lnTo>
                <a:cubicBezTo>
                  <a:pt x="11198993" y="709174"/>
                  <a:pt x="11198347" y="707881"/>
                  <a:pt x="11197054" y="707235"/>
                </a:cubicBezTo>
                <a:cubicBezTo>
                  <a:pt x="11195761" y="706588"/>
                  <a:pt x="11194469" y="706588"/>
                  <a:pt x="11193176" y="707235"/>
                </a:cubicBezTo>
                <a:close/>
                <a:moveTo>
                  <a:pt x="11511170" y="640534"/>
                </a:moveTo>
                <a:lnTo>
                  <a:pt x="11548786" y="640534"/>
                </a:lnTo>
                <a:lnTo>
                  <a:pt x="11548786" y="820989"/>
                </a:lnTo>
                <a:lnTo>
                  <a:pt x="11511170" y="820989"/>
                </a:lnTo>
                <a:lnTo>
                  <a:pt x="11511170" y="801987"/>
                </a:lnTo>
                <a:cubicBezTo>
                  <a:pt x="11501992" y="814267"/>
                  <a:pt x="11489453" y="823445"/>
                  <a:pt x="11469934" y="823445"/>
                </a:cubicBezTo>
                <a:cubicBezTo>
                  <a:pt x="11439039" y="823445"/>
                  <a:pt x="11409696" y="799143"/>
                  <a:pt x="11409696" y="754934"/>
                </a:cubicBezTo>
                <a:lnTo>
                  <a:pt x="11409696" y="754417"/>
                </a:lnTo>
                <a:cubicBezTo>
                  <a:pt x="11409696" y="710208"/>
                  <a:pt x="11438522" y="686036"/>
                  <a:pt x="11469934" y="686036"/>
                </a:cubicBezTo>
                <a:cubicBezTo>
                  <a:pt x="11489970" y="686036"/>
                  <a:pt x="11502250" y="695213"/>
                  <a:pt x="11511170" y="705813"/>
                </a:cubicBezTo>
                <a:close/>
                <a:moveTo>
                  <a:pt x="10886170" y="587794"/>
                </a:moveTo>
                <a:cubicBezTo>
                  <a:pt x="10884877" y="588440"/>
                  <a:pt x="10884231" y="589733"/>
                  <a:pt x="10884231" y="591025"/>
                </a:cubicBezTo>
                <a:lnTo>
                  <a:pt x="10884231" y="882649"/>
                </a:lnTo>
                <a:cubicBezTo>
                  <a:pt x="10884231" y="884588"/>
                  <a:pt x="10886170" y="886527"/>
                  <a:pt x="10888109" y="886527"/>
                </a:cubicBezTo>
                <a:lnTo>
                  <a:pt x="10962566" y="886527"/>
                </a:lnTo>
                <a:cubicBezTo>
                  <a:pt x="10964505" y="886527"/>
                  <a:pt x="10966444" y="884588"/>
                  <a:pt x="10966444" y="882649"/>
                </a:cubicBezTo>
                <a:lnTo>
                  <a:pt x="10966444" y="721972"/>
                </a:lnTo>
                <a:lnTo>
                  <a:pt x="11038445" y="765017"/>
                </a:lnTo>
                <a:cubicBezTo>
                  <a:pt x="11039091" y="765663"/>
                  <a:pt x="11041030" y="766310"/>
                  <a:pt x="11042323" y="766310"/>
                </a:cubicBezTo>
                <a:cubicBezTo>
                  <a:pt x="11043616" y="766310"/>
                  <a:pt x="11045555" y="765663"/>
                  <a:pt x="11046201" y="765017"/>
                </a:cubicBezTo>
                <a:cubicBezTo>
                  <a:pt x="11046201" y="765017"/>
                  <a:pt x="11197183" y="675048"/>
                  <a:pt x="11197830" y="674402"/>
                </a:cubicBezTo>
                <a:cubicBezTo>
                  <a:pt x="11199769" y="673755"/>
                  <a:pt x="11199769" y="672463"/>
                  <a:pt x="11199769" y="669877"/>
                </a:cubicBezTo>
                <a:cubicBezTo>
                  <a:pt x="11198993" y="669360"/>
                  <a:pt x="11198993" y="591025"/>
                  <a:pt x="11198993" y="591025"/>
                </a:cubicBezTo>
                <a:cubicBezTo>
                  <a:pt x="11198993" y="589733"/>
                  <a:pt x="11198347" y="588440"/>
                  <a:pt x="11197054" y="587794"/>
                </a:cubicBezTo>
                <a:cubicBezTo>
                  <a:pt x="11195761" y="587147"/>
                  <a:pt x="11194469" y="587147"/>
                  <a:pt x="11193176" y="587794"/>
                </a:cubicBezTo>
                <a:lnTo>
                  <a:pt x="11041547" y="679702"/>
                </a:lnTo>
                <a:lnTo>
                  <a:pt x="10890048" y="587794"/>
                </a:lnTo>
                <a:cubicBezTo>
                  <a:pt x="10888755" y="587147"/>
                  <a:pt x="10887463" y="587147"/>
                  <a:pt x="10886170" y="587794"/>
                </a:cubicBezTo>
                <a:close/>
                <a:moveTo>
                  <a:pt x="11314298" y="549273"/>
                </a:moveTo>
                <a:cubicBezTo>
                  <a:pt x="11298786" y="549273"/>
                  <a:pt x="11286247" y="561812"/>
                  <a:pt x="11286247" y="577324"/>
                </a:cubicBezTo>
                <a:lnTo>
                  <a:pt x="11286247" y="913544"/>
                </a:lnTo>
                <a:cubicBezTo>
                  <a:pt x="11286247" y="929056"/>
                  <a:pt x="11298786" y="941594"/>
                  <a:pt x="11314298" y="941594"/>
                </a:cubicBezTo>
                <a:lnTo>
                  <a:pt x="11650389" y="941594"/>
                </a:lnTo>
                <a:cubicBezTo>
                  <a:pt x="11665900" y="941594"/>
                  <a:pt x="11678439" y="929056"/>
                  <a:pt x="11678439" y="913544"/>
                </a:cubicBezTo>
                <a:lnTo>
                  <a:pt x="11678439" y="577324"/>
                </a:lnTo>
                <a:cubicBezTo>
                  <a:pt x="11678439" y="561812"/>
                  <a:pt x="11665900" y="549273"/>
                  <a:pt x="11650389" y="549273"/>
                </a:cubicBez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5"/>
                </a:lnTo>
                <a:lnTo>
                  <a:pt x="0" y="6857995"/>
                </a:lnTo>
                <a:close/>
              </a:path>
            </a:pathLst>
          </a:custGeom>
          <a:gradFill>
            <a:gsLst>
              <a:gs pos="0">
                <a:schemeClr val="tx1">
                  <a:alpha val="10000"/>
                </a:schemeClr>
              </a:gs>
              <a:gs pos="85000">
                <a:schemeClr val="tx1"/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74" name="Bildplatzhalter 73">
            <a:extLst>
              <a:ext uri="{FF2B5EF4-FFF2-40B4-BE49-F238E27FC236}">
                <a16:creationId xmlns:a16="http://schemas.microsoft.com/office/drawing/2014/main" id="{758DB52C-033C-4710-8D0F-17AE2D572E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2"/>
            <a:ext cx="12191992" cy="6857998"/>
          </a:xfrm>
          <a:custGeom>
            <a:avLst/>
            <a:gdLst>
              <a:gd name="connsiteX0" fmla="*/ 11479627 w 12191992"/>
              <a:gd name="connsiteY0" fmla="*/ 717834 h 6857998"/>
              <a:gd name="connsiteX1" fmla="*/ 11447310 w 12191992"/>
              <a:gd name="connsiteY1" fmla="*/ 754416 h 6857998"/>
              <a:gd name="connsiteX2" fmla="*/ 11447310 w 12191992"/>
              <a:gd name="connsiteY2" fmla="*/ 754933 h 6857998"/>
              <a:gd name="connsiteX3" fmla="*/ 11479627 w 12191992"/>
              <a:gd name="connsiteY3" fmla="*/ 791515 h 6857998"/>
              <a:gd name="connsiteX4" fmla="*/ 11511685 w 12191992"/>
              <a:gd name="connsiteY4" fmla="*/ 754933 h 6857998"/>
              <a:gd name="connsiteX5" fmla="*/ 11511685 w 12191992"/>
              <a:gd name="connsiteY5" fmla="*/ 754416 h 6857998"/>
              <a:gd name="connsiteX6" fmla="*/ 11479627 w 12191992"/>
              <a:gd name="connsiteY6" fmla="*/ 717834 h 6857998"/>
              <a:gd name="connsiteX7" fmla="*/ 11193174 w 12191992"/>
              <a:gd name="connsiteY7" fmla="*/ 707234 h 6857998"/>
              <a:gd name="connsiteX8" fmla="*/ 11119880 w 12191992"/>
              <a:gd name="connsiteY8" fmla="*/ 750926 h 6857998"/>
              <a:gd name="connsiteX9" fmla="*/ 11117295 w 12191992"/>
              <a:gd name="connsiteY9" fmla="*/ 756096 h 6857998"/>
              <a:gd name="connsiteX10" fmla="*/ 11117295 w 12191992"/>
              <a:gd name="connsiteY10" fmla="*/ 882647 h 6857998"/>
              <a:gd name="connsiteX11" fmla="*/ 11121173 w 12191992"/>
              <a:gd name="connsiteY11" fmla="*/ 886525 h 6857998"/>
              <a:gd name="connsiteX12" fmla="*/ 11195630 w 12191992"/>
              <a:gd name="connsiteY12" fmla="*/ 886525 h 6857998"/>
              <a:gd name="connsiteX13" fmla="*/ 11199508 w 12191992"/>
              <a:gd name="connsiteY13" fmla="*/ 882647 h 6857998"/>
              <a:gd name="connsiteX14" fmla="*/ 11199508 w 12191992"/>
              <a:gd name="connsiteY14" fmla="*/ 710465 h 6857998"/>
              <a:gd name="connsiteX15" fmla="*/ 11197052 w 12191992"/>
              <a:gd name="connsiteY15" fmla="*/ 707234 h 6857998"/>
              <a:gd name="connsiteX16" fmla="*/ 11193174 w 12191992"/>
              <a:gd name="connsiteY16" fmla="*/ 707234 h 6857998"/>
              <a:gd name="connsiteX17" fmla="*/ 11511168 w 12191992"/>
              <a:gd name="connsiteY17" fmla="*/ 640533 h 6857998"/>
              <a:gd name="connsiteX18" fmla="*/ 11548784 w 12191992"/>
              <a:gd name="connsiteY18" fmla="*/ 640533 h 6857998"/>
              <a:gd name="connsiteX19" fmla="*/ 11548784 w 12191992"/>
              <a:gd name="connsiteY19" fmla="*/ 820988 h 6857998"/>
              <a:gd name="connsiteX20" fmla="*/ 11511168 w 12191992"/>
              <a:gd name="connsiteY20" fmla="*/ 820988 h 6857998"/>
              <a:gd name="connsiteX21" fmla="*/ 11511168 w 12191992"/>
              <a:gd name="connsiteY21" fmla="*/ 801986 h 6857998"/>
              <a:gd name="connsiteX22" fmla="*/ 11469932 w 12191992"/>
              <a:gd name="connsiteY22" fmla="*/ 823444 h 6857998"/>
              <a:gd name="connsiteX23" fmla="*/ 11409694 w 12191992"/>
              <a:gd name="connsiteY23" fmla="*/ 754933 h 6857998"/>
              <a:gd name="connsiteX24" fmla="*/ 11409694 w 12191992"/>
              <a:gd name="connsiteY24" fmla="*/ 754416 h 6857998"/>
              <a:gd name="connsiteX25" fmla="*/ 11469932 w 12191992"/>
              <a:gd name="connsiteY25" fmla="*/ 686035 h 6857998"/>
              <a:gd name="connsiteX26" fmla="*/ 11511168 w 12191992"/>
              <a:gd name="connsiteY26" fmla="*/ 705812 h 6857998"/>
              <a:gd name="connsiteX27" fmla="*/ 10886168 w 12191992"/>
              <a:gd name="connsiteY27" fmla="*/ 587793 h 6857998"/>
              <a:gd name="connsiteX28" fmla="*/ 10884229 w 12191992"/>
              <a:gd name="connsiteY28" fmla="*/ 591024 h 6857998"/>
              <a:gd name="connsiteX29" fmla="*/ 10884229 w 12191992"/>
              <a:gd name="connsiteY29" fmla="*/ 882648 h 6857998"/>
              <a:gd name="connsiteX30" fmla="*/ 10888107 w 12191992"/>
              <a:gd name="connsiteY30" fmla="*/ 886526 h 6857998"/>
              <a:gd name="connsiteX31" fmla="*/ 10962564 w 12191992"/>
              <a:gd name="connsiteY31" fmla="*/ 886526 h 6857998"/>
              <a:gd name="connsiteX32" fmla="*/ 10966442 w 12191992"/>
              <a:gd name="connsiteY32" fmla="*/ 882648 h 6857998"/>
              <a:gd name="connsiteX33" fmla="*/ 10966442 w 12191992"/>
              <a:gd name="connsiteY33" fmla="*/ 721971 h 6857998"/>
              <a:gd name="connsiteX34" fmla="*/ 11038443 w 12191992"/>
              <a:gd name="connsiteY34" fmla="*/ 765016 h 6857998"/>
              <a:gd name="connsiteX35" fmla="*/ 11042321 w 12191992"/>
              <a:gd name="connsiteY35" fmla="*/ 766309 h 6857998"/>
              <a:gd name="connsiteX36" fmla="*/ 11046199 w 12191992"/>
              <a:gd name="connsiteY36" fmla="*/ 765016 h 6857998"/>
              <a:gd name="connsiteX37" fmla="*/ 11197828 w 12191992"/>
              <a:gd name="connsiteY37" fmla="*/ 674401 h 6857998"/>
              <a:gd name="connsiteX38" fmla="*/ 11199767 w 12191992"/>
              <a:gd name="connsiteY38" fmla="*/ 669876 h 6857998"/>
              <a:gd name="connsiteX39" fmla="*/ 11198991 w 12191992"/>
              <a:gd name="connsiteY39" fmla="*/ 591024 h 6857998"/>
              <a:gd name="connsiteX40" fmla="*/ 11197052 w 12191992"/>
              <a:gd name="connsiteY40" fmla="*/ 587793 h 6857998"/>
              <a:gd name="connsiteX41" fmla="*/ 11193174 w 12191992"/>
              <a:gd name="connsiteY41" fmla="*/ 587793 h 6857998"/>
              <a:gd name="connsiteX42" fmla="*/ 11041545 w 12191992"/>
              <a:gd name="connsiteY42" fmla="*/ 679701 h 6857998"/>
              <a:gd name="connsiteX43" fmla="*/ 10890046 w 12191992"/>
              <a:gd name="connsiteY43" fmla="*/ 587793 h 6857998"/>
              <a:gd name="connsiteX44" fmla="*/ 10886168 w 12191992"/>
              <a:gd name="connsiteY44" fmla="*/ 587793 h 6857998"/>
              <a:gd name="connsiteX45" fmla="*/ 11314296 w 12191992"/>
              <a:gd name="connsiteY45" fmla="*/ 549272 h 6857998"/>
              <a:gd name="connsiteX46" fmla="*/ 11286245 w 12191992"/>
              <a:gd name="connsiteY46" fmla="*/ 577323 h 6857998"/>
              <a:gd name="connsiteX47" fmla="*/ 11286245 w 12191992"/>
              <a:gd name="connsiteY47" fmla="*/ 913543 h 6857998"/>
              <a:gd name="connsiteX48" fmla="*/ 11314296 w 12191992"/>
              <a:gd name="connsiteY48" fmla="*/ 941593 h 6857998"/>
              <a:gd name="connsiteX49" fmla="*/ 11650387 w 12191992"/>
              <a:gd name="connsiteY49" fmla="*/ 941593 h 6857998"/>
              <a:gd name="connsiteX50" fmla="*/ 11678437 w 12191992"/>
              <a:gd name="connsiteY50" fmla="*/ 913543 h 6857998"/>
              <a:gd name="connsiteX51" fmla="*/ 11678437 w 12191992"/>
              <a:gd name="connsiteY51" fmla="*/ 577323 h 6857998"/>
              <a:gd name="connsiteX52" fmla="*/ 11650387 w 12191992"/>
              <a:gd name="connsiteY52" fmla="*/ 549272 h 6857998"/>
              <a:gd name="connsiteX53" fmla="*/ 0 w 12191992"/>
              <a:gd name="connsiteY53" fmla="*/ 0 h 6857998"/>
              <a:gd name="connsiteX54" fmla="*/ 12191992 w 12191992"/>
              <a:gd name="connsiteY54" fmla="*/ 0 h 6857998"/>
              <a:gd name="connsiteX55" fmla="*/ 12191992 w 12191992"/>
              <a:gd name="connsiteY55" fmla="*/ 6857998 h 6857998"/>
              <a:gd name="connsiteX56" fmla="*/ 0 w 12191992"/>
              <a:gd name="connsiteY5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2" h="6857998">
                <a:moveTo>
                  <a:pt x="11479627" y="717834"/>
                </a:moveTo>
                <a:cubicBezTo>
                  <a:pt x="11462176" y="717834"/>
                  <a:pt x="11447310" y="732182"/>
                  <a:pt x="11447310" y="754416"/>
                </a:cubicBezTo>
                <a:lnTo>
                  <a:pt x="11447310" y="754933"/>
                </a:lnTo>
                <a:cubicBezTo>
                  <a:pt x="11447310" y="776908"/>
                  <a:pt x="11462047" y="791515"/>
                  <a:pt x="11479627" y="791515"/>
                </a:cubicBezTo>
                <a:cubicBezTo>
                  <a:pt x="11497207" y="791515"/>
                  <a:pt x="11511685" y="776908"/>
                  <a:pt x="11511685" y="754933"/>
                </a:cubicBezTo>
                <a:lnTo>
                  <a:pt x="11511685" y="754416"/>
                </a:lnTo>
                <a:cubicBezTo>
                  <a:pt x="11511685" y="732441"/>
                  <a:pt x="11497207" y="717834"/>
                  <a:pt x="11479627" y="717834"/>
                </a:cubicBezTo>
                <a:close/>
                <a:moveTo>
                  <a:pt x="11193174" y="707234"/>
                </a:moveTo>
                <a:lnTo>
                  <a:pt x="11119880" y="750926"/>
                </a:lnTo>
                <a:cubicBezTo>
                  <a:pt x="11117941" y="752218"/>
                  <a:pt x="11117295" y="752865"/>
                  <a:pt x="11117295" y="756096"/>
                </a:cubicBezTo>
                <a:lnTo>
                  <a:pt x="11117295" y="882647"/>
                </a:lnTo>
                <a:cubicBezTo>
                  <a:pt x="11117295" y="884586"/>
                  <a:pt x="11119234" y="886525"/>
                  <a:pt x="11121173" y="886525"/>
                </a:cubicBezTo>
                <a:lnTo>
                  <a:pt x="11195630" y="886525"/>
                </a:lnTo>
                <a:cubicBezTo>
                  <a:pt x="11197569" y="886525"/>
                  <a:pt x="11199508" y="884586"/>
                  <a:pt x="11199508" y="882647"/>
                </a:cubicBezTo>
                <a:lnTo>
                  <a:pt x="11199508" y="710465"/>
                </a:lnTo>
                <a:cubicBezTo>
                  <a:pt x="11198991" y="709173"/>
                  <a:pt x="11198345" y="707880"/>
                  <a:pt x="11197052" y="707234"/>
                </a:cubicBezTo>
                <a:cubicBezTo>
                  <a:pt x="11195759" y="706587"/>
                  <a:pt x="11194467" y="706587"/>
                  <a:pt x="11193174" y="707234"/>
                </a:cubicBezTo>
                <a:close/>
                <a:moveTo>
                  <a:pt x="11511168" y="640533"/>
                </a:moveTo>
                <a:lnTo>
                  <a:pt x="11548784" y="640533"/>
                </a:lnTo>
                <a:lnTo>
                  <a:pt x="11548784" y="820988"/>
                </a:lnTo>
                <a:lnTo>
                  <a:pt x="11511168" y="820988"/>
                </a:lnTo>
                <a:lnTo>
                  <a:pt x="11511168" y="801986"/>
                </a:lnTo>
                <a:cubicBezTo>
                  <a:pt x="11501990" y="814266"/>
                  <a:pt x="11489451" y="823444"/>
                  <a:pt x="11469932" y="823444"/>
                </a:cubicBezTo>
                <a:cubicBezTo>
                  <a:pt x="11439037" y="823444"/>
                  <a:pt x="11409694" y="799142"/>
                  <a:pt x="11409694" y="754933"/>
                </a:cubicBezTo>
                <a:lnTo>
                  <a:pt x="11409694" y="754416"/>
                </a:lnTo>
                <a:cubicBezTo>
                  <a:pt x="11409694" y="710207"/>
                  <a:pt x="11438520" y="686035"/>
                  <a:pt x="11469932" y="686035"/>
                </a:cubicBezTo>
                <a:cubicBezTo>
                  <a:pt x="11489968" y="686035"/>
                  <a:pt x="11502248" y="695212"/>
                  <a:pt x="11511168" y="705812"/>
                </a:cubicBezTo>
                <a:close/>
                <a:moveTo>
                  <a:pt x="10886168" y="587793"/>
                </a:moveTo>
                <a:cubicBezTo>
                  <a:pt x="10884875" y="588439"/>
                  <a:pt x="10884229" y="589732"/>
                  <a:pt x="10884229" y="591024"/>
                </a:cubicBezTo>
                <a:lnTo>
                  <a:pt x="10884229" y="882648"/>
                </a:lnTo>
                <a:cubicBezTo>
                  <a:pt x="10884229" y="884587"/>
                  <a:pt x="10886168" y="886526"/>
                  <a:pt x="10888107" y="886526"/>
                </a:cubicBezTo>
                <a:lnTo>
                  <a:pt x="10962564" y="886526"/>
                </a:lnTo>
                <a:cubicBezTo>
                  <a:pt x="10964503" y="886526"/>
                  <a:pt x="10966442" y="884587"/>
                  <a:pt x="10966442" y="882648"/>
                </a:cubicBezTo>
                <a:lnTo>
                  <a:pt x="10966442" y="721971"/>
                </a:lnTo>
                <a:lnTo>
                  <a:pt x="11038443" y="765016"/>
                </a:lnTo>
                <a:cubicBezTo>
                  <a:pt x="11039089" y="765662"/>
                  <a:pt x="11041028" y="766309"/>
                  <a:pt x="11042321" y="766309"/>
                </a:cubicBezTo>
                <a:cubicBezTo>
                  <a:pt x="11043614" y="766309"/>
                  <a:pt x="11045553" y="765662"/>
                  <a:pt x="11046199" y="765016"/>
                </a:cubicBezTo>
                <a:cubicBezTo>
                  <a:pt x="11046199" y="765016"/>
                  <a:pt x="11197181" y="675047"/>
                  <a:pt x="11197828" y="674401"/>
                </a:cubicBezTo>
                <a:cubicBezTo>
                  <a:pt x="11199767" y="673754"/>
                  <a:pt x="11199767" y="672462"/>
                  <a:pt x="11199767" y="669876"/>
                </a:cubicBezTo>
                <a:cubicBezTo>
                  <a:pt x="11198991" y="669359"/>
                  <a:pt x="11198991" y="591024"/>
                  <a:pt x="11198991" y="591024"/>
                </a:cubicBezTo>
                <a:cubicBezTo>
                  <a:pt x="11198991" y="589732"/>
                  <a:pt x="11198345" y="588439"/>
                  <a:pt x="11197052" y="587793"/>
                </a:cubicBezTo>
                <a:cubicBezTo>
                  <a:pt x="11195759" y="587146"/>
                  <a:pt x="11194467" y="587146"/>
                  <a:pt x="11193174" y="587793"/>
                </a:cubicBezTo>
                <a:lnTo>
                  <a:pt x="11041545" y="679701"/>
                </a:lnTo>
                <a:lnTo>
                  <a:pt x="10890046" y="587793"/>
                </a:lnTo>
                <a:cubicBezTo>
                  <a:pt x="10888753" y="587146"/>
                  <a:pt x="10887461" y="587146"/>
                  <a:pt x="10886168" y="587793"/>
                </a:cubicBezTo>
                <a:close/>
                <a:moveTo>
                  <a:pt x="11314296" y="549272"/>
                </a:moveTo>
                <a:cubicBezTo>
                  <a:pt x="11298784" y="549272"/>
                  <a:pt x="11286245" y="561811"/>
                  <a:pt x="11286245" y="577323"/>
                </a:cubicBezTo>
                <a:lnTo>
                  <a:pt x="11286245" y="913543"/>
                </a:lnTo>
                <a:cubicBezTo>
                  <a:pt x="11286245" y="929055"/>
                  <a:pt x="11298784" y="941593"/>
                  <a:pt x="11314296" y="941593"/>
                </a:cubicBezTo>
                <a:lnTo>
                  <a:pt x="11650387" y="941593"/>
                </a:lnTo>
                <a:cubicBezTo>
                  <a:pt x="11665898" y="941593"/>
                  <a:pt x="11678437" y="929055"/>
                  <a:pt x="11678437" y="913543"/>
                </a:cubicBezTo>
                <a:lnTo>
                  <a:pt x="11678437" y="577323"/>
                </a:lnTo>
                <a:cubicBezTo>
                  <a:pt x="11678437" y="561811"/>
                  <a:pt x="11665898" y="549272"/>
                  <a:pt x="11650387" y="549272"/>
                </a:cubicBez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ABED9-809F-4F39-A750-1C8C3BBE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711" y="3118612"/>
            <a:ext cx="7532960" cy="827278"/>
          </a:xfrm>
        </p:spPr>
        <p:txBody>
          <a:bodyPr wrap="none" anchor="ctr" anchorCtr="0">
            <a:spAutoFit/>
          </a:bodyPr>
          <a:lstStyle>
            <a:lvl1pPr algn="ctr">
              <a:lnSpc>
                <a:spcPct val="12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0057AD-E702-4108-8624-FDCEE701EA1A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185 | 135 | 250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871CCA-8146-445F-9AD5-8069B54EAF3E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5 | 220 | 200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19A7A-4C00-49AC-85BE-D1FF8B043324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175 | 220 | 100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613A2D-64A3-46A1-BBF4-42C651FA8A57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240 | 210 | 120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10E138-8034-45B7-8397-9555D890BAF7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245 | 140 | 110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751F806-3D50-49C8-9623-C17131CA031A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255 | 90 | 120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A4C1D1D-D90B-418B-9404-54F91259192F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2783BD9-650F-46AD-B47A-D5837D6B1C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78D268A-4404-4134-AA8F-267CDB7377E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3746A0-1861-4026-A23F-DF9052CA3CA1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40C8A45A-CCE1-4B86-BC08-25E2A9160C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152AC77-7FFA-4C5B-B51A-B895411C64BF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1BA83AC-80CC-44FC-8BF1-15D8F933053F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CF7ADE7A-2D00-4CEE-B580-BC971B76B44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B64F2A2-C523-4616-AFCE-7E9A266787C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5BF3F3D-0D4C-4991-8CC8-46903CB7214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FC6FD0F-8C77-43E8-BD38-172E68FA0A59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6C509F9F-C6C8-4CA4-973D-CC64A02E256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0B4CDB0-0743-4D6F-897C-63905832E5F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1955685-59CA-47B7-B0F4-4CE9B3FC0F5A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0A0810F0-C70A-420A-9FCC-87C3E08954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C625761-5655-4F0F-87CB-A11D4FCD2BE4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B1892E6-B3FB-4EBF-8812-16E82ACAE2B4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0CFB4FB-B10E-4BB5-AC2C-65AEE8FC7B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E3C05F9-7FC5-4E97-B210-C7E8CE862F60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0F265ED-9198-437A-BD89-02600B121C47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F2BC6606-81AE-4528-BE90-2328034EC95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E957E09-ADC1-4159-AF30-2AB937A1A44C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EE7B0C9-CE8C-406E-8EA6-BCC9476944AA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0E6C1129-23E8-4439-9ACD-74527B70F6D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4EF5DC3-DA9F-445C-8172-33B50E2C846C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37CF037-A4D7-4714-AB8D-FA1F2414556F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FF91CE4-1B59-4AD3-AF57-1C1C9F65C41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8485EE99-A6DD-44E8-BDF7-E31C9527CCB5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39E0E1D-1961-43A0-9570-890DCE49C6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2474" y="2546369"/>
            <a:ext cx="4687052" cy="415498"/>
          </a:xfrm>
        </p:spPr>
        <p:txBody>
          <a:bodyPr wrap="none" anchor="b" anchorCtr="0">
            <a:spAutoFit/>
          </a:bodyPr>
          <a:lstStyle>
            <a:lvl1pPr algn="ctr">
              <a:defRPr sz="3000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9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7ED7B84D-2E73-4E6C-8354-3C39BF77CD96}"/>
              </a:ext>
            </a:extLst>
          </p:cNvPr>
          <p:cNvGrpSpPr/>
          <p:nvPr userDrawn="1"/>
        </p:nvGrpSpPr>
        <p:grpSpPr>
          <a:xfrm>
            <a:off x="8804420" y="549275"/>
            <a:ext cx="2871643" cy="385083"/>
            <a:chOff x="518319" y="549275"/>
            <a:chExt cx="2871643" cy="385083"/>
          </a:xfrm>
        </p:grpSpPr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E6C14B4B-B84D-4998-9701-6C0116613548}"/>
                </a:ext>
              </a:extLst>
            </p:cNvPr>
            <p:cNvSpPr/>
            <p:nvPr userDrawn="1"/>
          </p:nvSpPr>
          <p:spPr>
            <a:xfrm>
              <a:off x="2397329" y="549275"/>
              <a:ext cx="992633" cy="385083"/>
            </a:xfrm>
            <a:custGeom>
              <a:avLst/>
              <a:gdLst>
                <a:gd name="connsiteX0" fmla="*/ 0 w 992633"/>
                <a:gd name="connsiteY0" fmla="*/ 27534 h 385083"/>
                <a:gd name="connsiteX1" fmla="*/ 27534 w 992633"/>
                <a:gd name="connsiteY1" fmla="*/ 0 h 385083"/>
                <a:gd name="connsiteX2" fmla="*/ 965100 w 992633"/>
                <a:gd name="connsiteY2" fmla="*/ 0 h 385083"/>
                <a:gd name="connsiteX3" fmla="*/ 992633 w 992633"/>
                <a:gd name="connsiteY3" fmla="*/ 27534 h 385083"/>
                <a:gd name="connsiteX4" fmla="*/ 992633 w 992633"/>
                <a:gd name="connsiteY4" fmla="*/ 357550 h 385083"/>
                <a:gd name="connsiteX5" fmla="*/ 965100 w 992633"/>
                <a:gd name="connsiteY5" fmla="*/ 385083 h 385083"/>
                <a:gd name="connsiteX6" fmla="*/ 27534 w 992633"/>
                <a:gd name="connsiteY6" fmla="*/ 385083 h 385083"/>
                <a:gd name="connsiteX7" fmla="*/ 0 w 992633"/>
                <a:gd name="connsiteY7" fmla="*/ 357550 h 385083"/>
                <a:gd name="connsiteX8" fmla="*/ 0 w 992633"/>
                <a:gd name="connsiteY8" fmla="*/ 27534 h 38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2633" h="385083">
                  <a:moveTo>
                    <a:pt x="0" y="27534"/>
                  </a:moveTo>
                  <a:cubicBezTo>
                    <a:pt x="0" y="12280"/>
                    <a:pt x="12280" y="0"/>
                    <a:pt x="27534" y="0"/>
                  </a:cubicBezTo>
                  <a:lnTo>
                    <a:pt x="965100" y="0"/>
                  </a:lnTo>
                  <a:cubicBezTo>
                    <a:pt x="980224" y="0"/>
                    <a:pt x="992633" y="12280"/>
                    <a:pt x="992633" y="27534"/>
                  </a:cubicBezTo>
                  <a:lnTo>
                    <a:pt x="992633" y="357550"/>
                  </a:lnTo>
                  <a:cubicBezTo>
                    <a:pt x="992633" y="372803"/>
                    <a:pt x="980353" y="385083"/>
                    <a:pt x="965100" y="385083"/>
                  </a:cubicBezTo>
                  <a:lnTo>
                    <a:pt x="27534" y="385083"/>
                  </a:lnTo>
                  <a:cubicBezTo>
                    <a:pt x="12280" y="385083"/>
                    <a:pt x="0" y="372803"/>
                    <a:pt x="0" y="357550"/>
                  </a:cubicBezTo>
                  <a:lnTo>
                    <a:pt x="0" y="27534"/>
                  </a:lnTo>
                  <a:close/>
                </a:path>
              </a:pathLst>
            </a:custGeom>
            <a:solidFill>
              <a:srgbClr val="6176B8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31CDDE07-D68C-46D4-B341-567F0CDECC62}"/>
                </a:ext>
              </a:extLst>
            </p:cNvPr>
            <p:cNvSpPr/>
            <p:nvPr userDrawn="1"/>
          </p:nvSpPr>
          <p:spPr>
            <a:xfrm>
              <a:off x="2497639" y="647000"/>
              <a:ext cx="136504" cy="179421"/>
            </a:xfrm>
            <a:custGeom>
              <a:avLst/>
              <a:gdLst>
                <a:gd name="connsiteX0" fmla="*/ 68640 w 136504"/>
                <a:gd name="connsiteY0" fmla="*/ 148139 h 179421"/>
                <a:gd name="connsiteX1" fmla="*/ 36841 w 136504"/>
                <a:gd name="connsiteY1" fmla="*/ 112203 h 179421"/>
                <a:gd name="connsiteX2" fmla="*/ 36841 w 136504"/>
                <a:gd name="connsiteY2" fmla="*/ 111686 h 179421"/>
                <a:gd name="connsiteX3" fmla="*/ 68640 w 136504"/>
                <a:gd name="connsiteY3" fmla="*/ 75750 h 179421"/>
                <a:gd name="connsiteX4" fmla="*/ 100181 w 136504"/>
                <a:gd name="connsiteY4" fmla="*/ 111686 h 179421"/>
                <a:gd name="connsiteX5" fmla="*/ 100181 w 136504"/>
                <a:gd name="connsiteY5" fmla="*/ 112203 h 179421"/>
                <a:gd name="connsiteX6" fmla="*/ 68640 w 136504"/>
                <a:gd name="connsiteY6" fmla="*/ 148139 h 179421"/>
                <a:gd name="connsiteX7" fmla="*/ 59204 w 136504"/>
                <a:gd name="connsiteY7" fmla="*/ 179421 h 179421"/>
                <a:gd name="connsiteX8" fmla="*/ 99664 w 136504"/>
                <a:gd name="connsiteY8" fmla="*/ 158351 h 179421"/>
                <a:gd name="connsiteX9" fmla="*/ 99664 w 136504"/>
                <a:gd name="connsiteY9" fmla="*/ 176965 h 179421"/>
                <a:gd name="connsiteX10" fmla="*/ 136505 w 136504"/>
                <a:gd name="connsiteY10" fmla="*/ 176965 h 179421"/>
                <a:gd name="connsiteX11" fmla="*/ 136505 w 136504"/>
                <a:gd name="connsiteY11" fmla="*/ 0 h 179421"/>
                <a:gd name="connsiteX12" fmla="*/ 99664 w 136504"/>
                <a:gd name="connsiteY12" fmla="*/ 0 h 179421"/>
                <a:gd name="connsiteX13" fmla="*/ 99664 w 136504"/>
                <a:gd name="connsiteY13" fmla="*/ 63987 h 179421"/>
                <a:gd name="connsiteX14" fmla="*/ 59204 w 136504"/>
                <a:gd name="connsiteY14" fmla="*/ 44597 h 179421"/>
                <a:gd name="connsiteX15" fmla="*/ 0 w 136504"/>
                <a:gd name="connsiteY15" fmla="*/ 111815 h 179421"/>
                <a:gd name="connsiteX16" fmla="*/ 0 w 136504"/>
                <a:gd name="connsiteY16" fmla="*/ 112332 h 179421"/>
                <a:gd name="connsiteX17" fmla="*/ 59204 w 136504"/>
                <a:gd name="connsiteY17" fmla="*/ 179421 h 17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6504" h="179421">
                  <a:moveTo>
                    <a:pt x="68640" y="148139"/>
                  </a:moveTo>
                  <a:cubicBezTo>
                    <a:pt x="51448" y="148139"/>
                    <a:pt x="36841" y="133790"/>
                    <a:pt x="36841" y="112203"/>
                  </a:cubicBezTo>
                  <a:lnTo>
                    <a:pt x="36841" y="111686"/>
                  </a:lnTo>
                  <a:cubicBezTo>
                    <a:pt x="36841" y="89840"/>
                    <a:pt x="51448" y="75750"/>
                    <a:pt x="68640" y="75750"/>
                  </a:cubicBezTo>
                  <a:cubicBezTo>
                    <a:pt x="85833" y="75750"/>
                    <a:pt x="100181" y="90098"/>
                    <a:pt x="100181" y="111686"/>
                  </a:cubicBezTo>
                  <a:lnTo>
                    <a:pt x="100181" y="112203"/>
                  </a:lnTo>
                  <a:cubicBezTo>
                    <a:pt x="100181" y="133920"/>
                    <a:pt x="85833" y="148139"/>
                    <a:pt x="68640" y="148139"/>
                  </a:cubicBezTo>
                  <a:close/>
                  <a:moveTo>
                    <a:pt x="59204" y="179421"/>
                  </a:moveTo>
                  <a:cubicBezTo>
                    <a:pt x="78335" y="179421"/>
                    <a:pt x="90745" y="170502"/>
                    <a:pt x="99664" y="158351"/>
                  </a:cubicBezTo>
                  <a:lnTo>
                    <a:pt x="99664" y="176965"/>
                  </a:lnTo>
                  <a:lnTo>
                    <a:pt x="136505" y="176965"/>
                  </a:lnTo>
                  <a:lnTo>
                    <a:pt x="136505" y="0"/>
                  </a:lnTo>
                  <a:lnTo>
                    <a:pt x="99664" y="0"/>
                  </a:lnTo>
                  <a:lnTo>
                    <a:pt x="99664" y="63987"/>
                  </a:lnTo>
                  <a:cubicBezTo>
                    <a:pt x="90874" y="53516"/>
                    <a:pt x="78852" y="44597"/>
                    <a:pt x="59204" y="44597"/>
                  </a:cubicBezTo>
                  <a:cubicBezTo>
                    <a:pt x="28439" y="44597"/>
                    <a:pt x="0" y="68382"/>
                    <a:pt x="0" y="111815"/>
                  </a:cubicBezTo>
                  <a:lnTo>
                    <a:pt x="0" y="112332"/>
                  </a:lnTo>
                  <a:cubicBezTo>
                    <a:pt x="0" y="155636"/>
                    <a:pt x="28826" y="179421"/>
                    <a:pt x="59204" y="179421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56BB8207-63B4-49ED-AC64-26636DA60D11}"/>
                </a:ext>
              </a:extLst>
            </p:cNvPr>
            <p:cNvSpPr/>
            <p:nvPr userDrawn="1"/>
          </p:nvSpPr>
          <p:spPr>
            <a:xfrm>
              <a:off x="2667883" y="647000"/>
              <a:ext cx="38779" cy="177094"/>
            </a:xfrm>
            <a:custGeom>
              <a:avLst/>
              <a:gdLst>
                <a:gd name="connsiteX0" fmla="*/ 905 w 38779"/>
                <a:gd name="connsiteY0" fmla="*/ 177094 h 177094"/>
                <a:gd name="connsiteX1" fmla="*/ 37746 w 38779"/>
                <a:gd name="connsiteY1" fmla="*/ 177094 h 177094"/>
                <a:gd name="connsiteX2" fmla="*/ 37746 w 38779"/>
                <a:gd name="connsiteY2" fmla="*/ 47053 h 177094"/>
                <a:gd name="connsiteX3" fmla="*/ 905 w 38779"/>
                <a:gd name="connsiteY3" fmla="*/ 47053 h 177094"/>
                <a:gd name="connsiteX4" fmla="*/ 905 w 38779"/>
                <a:gd name="connsiteY4" fmla="*/ 177094 h 177094"/>
                <a:gd name="connsiteX5" fmla="*/ 0 w 38779"/>
                <a:gd name="connsiteY5" fmla="*/ 32704 h 177094"/>
                <a:gd name="connsiteX6" fmla="*/ 38780 w 38779"/>
                <a:gd name="connsiteY6" fmla="*/ 32704 h 177094"/>
                <a:gd name="connsiteX7" fmla="*/ 38780 w 38779"/>
                <a:gd name="connsiteY7" fmla="*/ 0 h 177094"/>
                <a:gd name="connsiteX8" fmla="*/ 0 w 38779"/>
                <a:gd name="connsiteY8" fmla="*/ 0 h 177094"/>
                <a:gd name="connsiteX9" fmla="*/ 0 w 38779"/>
                <a:gd name="connsiteY9" fmla="*/ 3270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79" h="177094">
                  <a:moveTo>
                    <a:pt x="905" y="177094"/>
                  </a:moveTo>
                  <a:lnTo>
                    <a:pt x="37746" y="177094"/>
                  </a:lnTo>
                  <a:lnTo>
                    <a:pt x="37746" y="47053"/>
                  </a:lnTo>
                  <a:lnTo>
                    <a:pt x="905" y="47053"/>
                  </a:lnTo>
                  <a:lnTo>
                    <a:pt x="905" y="177094"/>
                  </a:lnTo>
                  <a:close/>
                  <a:moveTo>
                    <a:pt x="0" y="32704"/>
                  </a:moveTo>
                  <a:lnTo>
                    <a:pt x="38780" y="32704"/>
                  </a:lnTo>
                  <a:lnTo>
                    <a:pt x="38780" y="0"/>
                  </a:lnTo>
                  <a:lnTo>
                    <a:pt x="0" y="0"/>
                  </a:lnTo>
                  <a:lnTo>
                    <a:pt x="0" y="3270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4A749078-7BF7-4DA0-9284-2BCF4A94FDFC}"/>
                </a:ext>
              </a:extLst>
            </p:cNvPr>
            <p:cNvSpPr/>
            <p:nvPr userDrawn="1"/>
          </p:nvSpPr>
          <p:spPr>
            <a:xfrm>
              <a:off x="2734455" y="691596"/>
              <a:ext cx="136634" cy="171794"/>
            </a:xfrm>
            <a:custGeom>
              <a:avLst/>
              <a:gdLst>
                <a:gd name="connsiteX0" fmla="*/ 68511 w 136634"/>
                <a:gd name="connsiteY0" fmla="*/ 91262 h 171794"/>
                <a:gd name="connsiteX1" fmla="*/ 36970 w 136634"/>
                <a:gd name="connsiteY1" fmla="*/ 61143 h 171794"/>
                <a:gd name="connsiteX2" fmla="*/ 36970 w 136634"/>
                <a:gd name="connsiteY2" fmla="*/ 60626 h 171794"/>
                <a:gd name="connsiteX3" fmla="*/ 68511 w 136634"/>
                <a:gd name="connsiteY3" fmla="*/ 30507 h 171794"/>
                <a:gd name="connsiteX4" fmla="*/ 100310 w 136634"/>
                <a:gd name="connsiteY4" fmla="*/ 60626 h 171794"/>
                <a:gd name="connsiteX5" fmla="*/ 100310 w 136634"/>
                <a:gd name="connsiteY5" fmla="*/ 61143 h 171794"/>
                <a:gd name="connsiteX6" fmla="*/ 68511 w 136634"/>
                <a:gd name="connsiteY6" fmla="*/ 91262 h 171794"/>
                <a:gd name="connsiteX7" fmla="*/ 64116 w 136634"/>
                <a:gd name="connsiteY7" fmla="*/ 171795 h 171794"/>
                <a:gd name="connsiteX8" fmla="*/ 120088 w 136634"/>
                <a:gd name="connsiteY8" fmla="*/ 154344 h 171794"/>
                <a:gd name="connsiteX9" fmla="*/ 136634 w 136634"/>
                <a:gd name="connsiteY9" fmla="*/ 103154 h 171794"/>
                <a:gd name="connsiteX10" fmla="*/ 136634 w 136634"/>
                <a:gd name="connsiteY10" fmla="*/ 2456 h 171794"/>
                <a:gd name="connsiteX11" fmla="*/ 99793 w 136634"/>
                <a:gd name="connsiteY11" fmla="*/ 2456 h 171794"/>
                <a:gd name="connsiteX12" fmla="*/ 99793 w 136634"/>
                <a:gd name="connsiteY12" fmla="*/ 19390 h 171794"/>
                <a:gd name="connsiteX13" fmla="*/ 57782 w 136634"/>
                <a:gd name="connsiteY13" fmla="*/ 0 h 171794"/>
                <a:gd name="connsiteX14" fmla="*/ 0 w 136634"/>
                <a:gd name="connsiteY14" fmla="*/ 60626 h 171794"/>
                <a:gd name="connsiteX15" fmla="*/ 0 w 136634"/>
                <a:gd name="connsiteY15" fmla="*/ 61143 h 171794"/>
                <a:gd name="connsiteX16" fmla="*/ 57782 w 136634"/>
                <a:gd name="connsiteY16" fmla="*/ 121769 h 171794"/>
                <a:gd name="connsiteX17" fmla="*/ 100181 w 136634"/>
                <a:gd name="connsiteY17" fmla="*/ 100698 h 171794"/>
                <a:gd name="connsiteX18" fmla="*/ 100181 w 136634"/>
                <a:gd name="connsiteY18" fmla="*/ 107032 h 171794"/>
                <a:gd name="connsiteX19" fmla="*/ 63082 w 136634"/>
                <a:gd name="connsiteY19" fmla="*/ 142451 h 171794"/>
                <a:gd name="connsiteX20" fmla="*/ 19131 w 136634"/>
                <a:gd name="connsiteY20" fmla="*/ 130559 h 171794"/>
                <a:gd name="connsiteX21" fmla="*/ 6463 w 136634"/>
                <a:gd name="connsiteY21" fmla="*/ 158222 h 171794"/>
                <a:gd name="connsiteX22" fmla="*/ 64116 w 136634"/>
                <a:gd name="connsiteY22" fmla="*/ 171795 h 17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634" h="171794">
                  <a:moveTo>
                    <a:pt x="68511" y="91262"/>
                  </a:moveTo>
                  <a:cubicBezTo>
                    <a:pt x="50543" y="91262"/>
                    <a:pt x="36970" y="79111"/>
                    <a:pt x="36970" y="61143"/>
                  </a:cubicBezTo>
                  <a:lnTo>
                    <a:pt x="36970" y="60626"/>
                  </a:lnTo>
                  <a:cubicBezTo>
                    <a:pt x="36970" y="42916"/>
                    <a:pt x="50543" y="30507"/>
                    <a:pt x="68511" y="30507"/>
                  </a:cubicBezTo>
                  <a:cubicBezTo>
                    <a:pt x="86479" y="30507"/>
                    <a:pt x="100310" y="42916"/>
                    <a:pt x="100310" y="60626"/>
                  </a:cubicBezTo>
                  <a:lnTo>
                    <a:pt x="100310" y="61143"/>
                  </a:lnTo>
                  <a:cubicBezTo>
                    <a:pt x="100181" y="78852"/>
                    <a:pt x="86350" y="91262"/>
                    <a:pt x="68511" y="91262"/>
                  </a:cubicBezTo>
                  <a:close/>
                  <a:moveTo>
                    <a:pt x="64116" y="171795"/>
                  </a:moveTo>
                  <a:cubicBezTo>
                    <a:pt x="89323" y="171795"/>
                    <a:pt x="108066" y="166495"/>
                    <a:pt x="120088" y="154344"/>
                  </a:cubicBezTo>
                  <a:cubicBezTo>
                    <a:pt x="130947" y="143485"/>
                    <a:pt x="136634" y="126422"/>
                    <a:pt x="136634" y="103154"/>
                  </a:cubicBezTo>
                  <a:lnTo>
                    <a:pt x="136634" y="2456"/>
                  </a:lnTo>
                  <a:lnTo>
                    <a:pt x="99793" y="2456"/>
                  </a:lnTo>
                  <a:lnTo>
                    <a:pt x="99793" y="19390"/>
                  </a:lnTo>
                  <a:cubicBezTo>
                    <a:pt x="89840" y="8532"/>
                    <a:pt x="77947" y="0"/>
                    <a:pt x="57782" y="0"/>
                  </a:cubicBezTo>
                  <a:cubicBezTo>
                    <a:pt x="27922" y="0"/>
                    <a:pt x="0" y="21846"/>
                    <a:pt x="0" y="60626"/>
                  </a:cubicBezTo>
                  <a:lnTo>
                    <a:pt x="0" y="61143"/>
                  </a:lnTo>
                  <a:cubicBezTo>
                    <a:pt x="0" y="99664"/>
                    <a:pt x="27404" y="121769"/>
                    <a:pt x="57782" y="121769"/>
                  </a:cubicBezTo>
                  <a:cubicBezTo>
                    <a:pt x="77430" y="121769"/>
                    <a:pt x="89323" y="113754"/>
                    <a:pt x="100181" y="100698"/>
                  </a:cubicBezTo>
                  <a:lnTo>
                    <a:pt x="100181" y="107032"/>
                  </a:lnTo>
                  <a:cubicBezTo>
                    <a:pt x="100181" y="130300"/>
                    <a:pt x="88289" y="142451"/>
                    <a:pt x="63082" y="142451"/>
                  </a:cubicBezTo>
                  <a:cubicBezTo>
                    <a:pt x="45889" y="142451"/>
                    <a:pt x="32575" y="138056"/>
                    <a:pt x="19131" y="130559"/>
                  </a:cubicBezTo>
                  <a:lnTo>
                    <a:pt x="6463" y="158222"/>
                  </a:lnTo>
                  <a:cubicBezTo>
                    <a:pt x="23139" y="166882"/>
                    <a:pt x="42916" y="171795"/>
                    <a:pt x="64116" y="171795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18810AE3-4310-45F6-BB1A-5B38B9D5C7BB}"/>
                </a:ext>
              </a:extLst>
            </p:cNvPr>
            <p:cNvSpPr/>
            <p:nvPr userDrawn="1"/>
          </p:nvSpPr>
          <p:spPr>
            <a:xfrm>
              <a:off x="2904698" y="647000"/>
              <a:ext cx="38779" cy="177094"/>
            </a:xfrm>
            <a:custGeom>
              <a:avLst/>
              <a:gdLst>
                <a:gd name="connsiteX0" fmla="*/ 1034 w 38779"/>
                <a:gd name="connsiteY0" fmla="*/ 177094 h 177094"/>
                <a:gd name="connsiteX1" fmla="*/ 37875 w 38779"/>
                <a:gd name="connsiteY1" fmla="*/ 177094 h 177094"/>
                <a:gd name="connsiteX2" fmla="*/ 37875 w 38779"/>
                <a:gd name="connsiteY2" fmla="*/ 47053 h 177094"/>
                <a:gd name="connsiteX3" fmla="*/ 1034 w 38779"/>
                <a:gd name="connsiteY3" fmla="*/ 47053 h 177094"/>
                <a:gd name="connsiteX4" fmla="*/ 1034 w 38779"/>
                <a:gd name="connsiteY4" fmla="*/ 177094 h 177094"/>
                <a:gd name="connsiteX5" fmla="*/ 0 w 38779"/>
                <a:gd name="connsiteY5" fmla="*/ 32704 h 177094"/>
                <a:gd name="connsiteX6" fmla="*/ 38780 w 38779"/>
                <a:gd name="connsiteY6" fmla="*/ 32704 h 177094"/>
                <a:gd name="connsiteX7" fmla="*/ 38780 w 38779"/>
                <a:gd name="connsiteY7" fmla="*/ 0 h 177094"/>
                <a:gd name="connsiteX8" fmla="*/ 0 w 38779"/>
                <a:gd name="connsiteY8" fmla="*/ 0 h 177094"/>
                <a:gd name="connsiteX9" fmla="*/ 0 w 38779"/>
                <a:gd name="connsiteY9" fmla="*/ 3270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79" h="177094">
                  <a:moveTo>
                    <a:pt x="1034" y="177094"/>
                  </a:moveTo>
                  <a:lnTo>
                    <a:pt x="37875" y="177094"/>
                  </a:lnTo>
                  <a:lnTo>
                    <a:pt x="37875" y="47053"/>
                  </a:lnTo>
                  <a:lnTo>
                    <a:pt x="1034" y="47053"/>
                  </a:lnTo>
                  <a:lnTo>
                    <a:pt x="1034" y="177094"/>
                  </a:lnTo>
                  <a:close/>
                  <a:moveTo>
                    <a:pt x="0" y="32704"/>
                  </a:moveTo>
                  <a:lnTo>
                    <a:pt x="38780" y="32704"/>
                  </a:lnTo>
                  <a:lnTo>
                    <a:pt x="38780" y="0"/>
                  </a:lnTo>
                  <a:lnTo>
                    <a:pt x="0" y="0"/>
                  </a:lnTo>
                  <a:lnTo>
                    <a:pt x="0" y="3270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B72B89F0-B071-45E9-874A-485D1C576B7C}"/>
                </a:ext>
              </a:extLst>
            </p:cNvPr>
            <p:cNvSpPr/>
            <p:nvPr userDrawn="1"/>
          </p:nvSpPr>
          <p:spPr>
            <a:xfrm>
              <a:off x="2967650" y="660831"/>
              <a:ext cx="82859" cy="165331"/>
            </a:xfrm>
            <a:custGeom>
              <a:avLst/>
              <a:gdLst>
                <a:gd name="connsiteX0" fmla="*/ 53387 w 82859"/>
                <a:gd name="connsiteY0" fmla="*/ 165331 h 165331"/>
                <a:gd name="connsiteX1" fmla="*/ 82472 w 82859"/>
                <a:gd name="connsiteY1" fmla="*/ 157834 h 165331"/>
                <a:gd name="connsiteX2" fmla="*/ 82472 w 82859"/>
                <a:gd name="connsiteY2" fmla="*/ 128232 h 165331"/>
                <a:gd name="connsiteX3" fmla="*/ 64245 w 82859"/>
                <a:gd name="connsiteY3" fmla="*/ 132885 h 165331"/>
                <a:gd name="connsiteX4" fmla="*/ 52353 w 82859"/>
                <a:gd name="connsiteY4" fmla="*/ 120217 h 165331"/>
                <a:gd name="connsiteX5" fmla="*/ 52353 w 82859"/>
                <a:gd name="connsiteY5" fmla="*/ 64633 h 165331"/>
                <a:gd name="connsiteX6" fmla="*/ 82860 w 82859"/>
                <a:gd name="connsiteY6" fmla="*/ 64633 h 165331"/>
                <a:gd name="connsiteX7" fmla="*/ 82860 w 82859"/>
                <a:gd name="connsiteY7" fmla="*/ 33221 h 165331"/>
                <a:gd name="connsiteX8" fmla="*/ 52353 w 82859"/>
                <a:gd name="connsiteY8" fmla="*/ 33221 h 165331"/>
                <a:gd name="connsiteX9" fmla="*/ 52353 w 82859"/>
                <a:gd name="connsiteY9" fmla="*/ 0 h 165331"/>
                <a:gd name="connsiteX10" fmla="*/ 15512 w 82859"/>
                <a:gd name="connsiteY10" fmla="*/ 0 h 165331"/>
                <a:gd name="connsiteX11" fmla="*/ 15512 w 82859"/>
                <a:gd name="connsiteY11" fmla="*/ 33221 h 165331"/>
                <a:gd name="connsiteX12" fmla="*/ 0 w 82859"/>
                <a:gd name="connsiteY12" fmla="*/ 33221 h 165331"/>
                <a:gd name="connsiteX13" fmla="*/ 0 w 82859"/>
                <a:gd name="connsiteY13" fmla="*/ 64762 h 165331"/>
                <a:gd name="connsiteX14" fmla="*/ 15512 w 82859"/>
                <a:gd name="connsiteY14" fmla="*/ 64762 h 165331"/>
                <a:gd name="connsiteX15" fmla="*/ 15512 w 82859"/>
                <a:gd name="connsiteY15" fmla="*/ 126422 h 165331"/>
                <a:gd name="connsiteX16" fmla="*/ 53387 w 82859"/>
                <a:gd name="connsiteY16" fmla="*/ 165331 h 165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859" h="165331">
                  <a:moveTo>
                    <a:pt x="53387" y="165331"/>
                  </a:moveTo>
                  <a:cubicBezTo>
                    <a:pt x="65797" y="165331"/>
                    <a:pt x="74716" y="162358"/>
                    <a:pt x="82472" y="157834"/>
                  </a:cubicBezTo>
                  <a:lnTo>
                    <a:pt x="82472" y="128232"/>
                  </a:lnTo>
                  <a:cubicBezTo>
                    <a:pt x="77172" y="131205"/>
                    <a:pt x="71096" y="132885"/>
                    <a:pt x="64245" y="132885"/>
                  </a:cubicBezTo>
                  <a:cubicBezTo>
                    <a:pt x="55972" y="132885"/>
                    <a:pt x="52353" y="128749"/>
                    <a:pt x="52353" y="120217"/>
                  </a:cubicBezTo>
                  <a:lnTo>
                    <a:pt x="52353" y="64633"/>
                  </a:lnTo>
                  <a:lnTo>
                    <a:pt x="82860" y="64633"/>
                  </a:lnTo>
                  <a:lnTo>
                    <a:pt x="82860" y="33221"/>
                  </a:lnTo>
                  <a:lnTo>
                    <a:pt x="52353" y="33221"/>
                  </a:lnTo>
                  <a:lnTo>
                    <a:pt x="52353" y="0"/>
                  </a:lnTo>
                  <a:lnTo>
                    <a:pt x="15512" y="0"/>
                  </a:lnTo>
                  <a:lnTo>
                    <a:pt x="15512" y="33221"/>
                  </a:lnTo>
                  <a:lnTo>
                    <a:pt x="0" y="33221"/>
                  </a:lnTo>
                  <a:lnTo>
                    <a:pt x="0" y="64762"/>
                  </a:lnTo>
                  <a:lnTo>
                    <a:pt x="15512" y="64762"/>
                  </a:lnTo>
                  <a:lnTo>
                    <a:pt x="15512" y="126422"/>
                  </a:lnTo>
                  <a:cubicBezTo>
                    <a:pt x="15641" y="156412"/>
                    <a:pt x="30895" y="165331"/>
                    <a:pt x="53387" y="165331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86B6FE52-998A-4A04-A640-58D1A069FE98}"/>
                </a:ext>
              </a:extLst>
            </p:cNvPr>
            <p:cNvSpPr/>
            <p:nvPr userDrawn="1"/>
          </p:nvSpPr>
          <p:spPr>
            <a:xfrm>
              <a:off x="3070158" y="692372"/>
              <a:ext cx="119571" cy="134048"/>
            </a:xfrm>
            <a:custGeom>
              <a:avLst/>
              <a:gdLst>
                <a:gd name="connsiteX0" fmla="*/ 55714 w 119571"/>
                <a:gd name="connsiteY0" fmla="*/ 108583 h 134048"/>
                <a:gd name="connsiteX1" fmla="*/ 35549 w 119571"/>
                <a:gd name="connsiteY1" fmla="*/ 92813 h 134048"/>
                <a:gd name="connsiteX2" fmla="*/ 35549 w 119571"/>
                <a:gd name="connsiteY2" fmla="*/ 92296 h 134048"/>
                <a:gd name="connsiteX3" fmla="*/ 61014 w 119571"/>
                <a:gd name="connsiteY3" fmla="*/ 74328 h 134048"/>
                <a:gd name="connsiteX4" fmla="*/ 84540 w 119571"/>
                <a:gd name="connsiteY4" fmla="*/ 79240 h 134048"/>
                <a:gd name="connsiteX5" fmla="*/ 84540 w 119571"/>
                <a:gd name="connsiteY5" fmla="*/ 85833 h 134048"/>
                <a:gd name="connsiteX6" fmla="*/ 55714 w 119571"/>
                <a:gd name="connsiteY6" fmla="*/ 108583 h 134048"/>
                <a:gd name="connsiteX7" fmla="*/ 44597 w 119571"/>
                <a:gd name="connsiteY7" fmla="*/ 134049 h 134048"/>
                <a:gd name="connsiteX8" fmla="*/ 83894 w 119571"/>
                <a:gd name="connsiteY8" fmla="*/ 117503 h 134048"/>
                <a:gd name="connsiteX9" fmla="*/ 83894 w 119571"/>
                <a:gd name="connsiteY9" fmla="*/ 131593 h 134048"/>
                <a:gd name="connsiteX10" fmla="*/ 119572 w 119571"/>
                <a:gd name="connsiteY10" fmla="*/ 131593 h 134048"/>
                <a:gd name="connsiteX11" fmla="*/ 119572 w 119571"/>
                <a:gd name="connsiteY11" fmla="*/ 56101 h 134048"/>
                <a:gd name="connsiteX12" fmla="*/ 105482 w 119571"/>
                <a:gd name="connsiteY12" fmla="*/ 14607 h 134048"/>
                <a:gd name="connsiteX13" fmla="*/ 61531 w 119571"/>
                <a:gd name="connsiteY13" fmla="*/ 0 h 134048"/>
                <a:gd name="connsiteX14" fmla="*/ 11118 w 119571"/>
                <a:gd name="connsiteY14" fmla="*/ 10471 h 134048"/>
                <a:gd name="connsiteX15" fmla="*/ 20295 w 119571"/>
                <a:gd name="connsiteY15" fmla="*/ 38651 h 134048"/>
                <a:gd name="connsiteX16" fmla="*/ 56231 w 119571"/>
                <a:gd name="connsiteY16" fmla="*/ 31670 h 134048"/>
                <a:gd name="connsiteX17" fmla="*/ 84153 w 119571"/>
                <a:gd name="connsiteY17" fmla="*/ 55455 h 134048"/>
                <a:gd name="connsiteX18" fmla="*/ 84153 w 119571"/>
                <a:gd name="connsiteY18" fmla="*/ 57653 h 134048"/>
                <a:gd name="connsiteX19" fmla="*/ 52353 w 119571"/>
                <a:gd name="connsiteY19" fmla="*/ 52353 h 134048"/>
                <a:gd name="connsiteX20" fmla="*/ 1 w 119571"/>
                <a:gd name="connsiteY20" fmla="*/ 93847 h 134048"/>
                <a:gd name="connsiteX21" fmla="*/ 1 w 119571"/>
                <a:gd name="connsiteY21" fmla="*/ 94364 h 134048"/>
                <a:gd name="connsiteX22" fmla="*/ 44597 w 119571"/>
                <a:gd name="connsiteY22" fmla="*/ 134049 h 13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571" h="134048">
                  <a:moveTo>
                    <a:pt x="55714" y="108583"/>
                  </a:moveTo>
                  <a:cubicBezTo>
                    <a:pt x="43822" y="108583"/>
                    <a:pt x="35549" y="102766"/>
                    <a:pt x="35549" y="92813"/>
                  </a:cubicBezTo>
                  <a:lnTo>
                    <a:pt x="35549" y="92296"/>
                  </a:lnTo>
                  <a:cubicBezTo>
                    <a:pt x="35549" y="80662"/>
                    <a:pt x="45244" y="74328"/>
                    <a:pt x="61014" y="74328"/>
                  </a:cubicBezTo>
                  <a:cubicBezTo>
                    <a:pt x="69934" y="74328"/>
                    <a:pt x="78207" y="76267"/>
                    <a:pt x="84540" y="79240"/>
                  </a:cubicBezTo>
                  <a:lnTo>
                    <a:pt x="84540" y="85833"/>
                  </a:lnTo>
                  <a:cubicBezTo>
                    <a:pt x="84540" y="99147"/>
                    <a:pt x="72907" y="108583"/>
                    <a:pt x="55714" y="108583"/>
                  </a:cubicBezTo>
                  <a:close/>
                  <a:moveTo>
                    <a:pt x="44597" y="134049"/>
                  </a:moveTo>
                  <a:cubicBezTo>
                    <a:pt x="62565" y="134049"/>
                    <a:pt x="74975" y="127456"/>
                    <a:pt x="83894" y="117503"/>
                  </a:cubicBezTo>
                  <a:lnTo>
                    <a:pt x="83894" y="131593"/>
                  </a:lnTo>
                  <a:lnTo>
                    <a:pt x="119572" y="131593"/>
                  </a:lnTo>
                  <a:lnTo>
                    <a:pt x="119572" y="56101"/>
                  </a:lnTo>
                  <a:cubicBezTo>
                    <a:pt x="119572" y="38651"/>
                    <a:pt x="115177" y="24302"/>
                    <a:pt x="105482" y="14607"/>
                  </a:cubicBezTo>
                  <a:cubicBezTo>
                    <a:pt x="96304" y="5429"/>
                    <a:pt x="81697" y="0"/>
                    <a:pt x="61531" y="0"/>
                  </a:cubicBezTo>
                  <a:cubicBezTo>
                    <a:pt x="39427" y="0"/>
                    <a:pt x="25337" y="4137"/>
                    <a:pt x="11118" y="10471"/>
                  </a:cubicBezTo>
                  <a:lnTo>
                    <a:pt x="20295" y="38651"/>
                  </a:lnTo>
                  <a:cubicBezTo>
                    <a:pt x="32188" y="34255"/>
                    <a:pt x="42141" y="31670"/>
                    <a:pt x="56231" y="31670"/>
                  </a:cubicBezTo>
                  <a:cubicBezTo>
                    <a:pt x="74716" y="31670"/>
                    <a:pt x="84153" y="40202"/>
                    <a:pt x="84153" y="55455"/>
                  </a:cubicBezTo>
                  <a:lnTo>
                    <a:pt x="84153" y="57653"/>
                  </a:lnTo>
                  <a:cubicBezTo>
                    <a:pt x="74975" y="54550"/>
                    <a:pt x="65409" y="52353"/>
                    <a:pt x="52353" y="52353"/>
                  </a:cubicBezTo>
                  <a:cubicBezTo>
                    <a:pt x="21588" y="52353"/>
                    <a:pt x="1" y="65409"/>
                    <a:pt x="1" y="93847"/>
                  </a:cubicBezTo>
                  <a:lnTo>
                    <a:pt x="1" y="94364"/>
                  </a:lnTo>
                  <a:cubicBezTo>
                    <a:pt x="-129" y="120088"/>
                    <a:pt x="20037" y="134049"/>
                    <a:pt x="44597" y="134049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846D815B-528B-4D24-8FF6-0413A354807F}"/>
                </a:ext>
              </a:extLst>
            </p:cNvPr>
            <p:cNvSpPr/>
            <p:nvPr userDrawn="1"/>
          </p:nvSpPr>
          <p:spPr>
            <a:xfrm>
              <a:off x="3223080" y="647000"/>
              <a:ext cx="36840" cy="177094"/>
            </a:xfrm>
            <a:custGeom>
              <a:avLst/>
              <a:gdLst>
                <a:gd name="connsiteX0" fmla="*/ 0 w 36840"/>
                <a:gd name="connsiteY0" fmla="*/ 0 h 177094"/>
                <a:gd name="connsiteX1" fmla="*/ 36841 w 36840"/>
                <a:gd name="connsiteY1" fmla="*/ 0 h 177094"/>
                <a:gd name="connsiteX2" fmla="*/ 36841 w 36840"/>
                <a:gd name="connsiteY2" fmla="*/ 177094 h 177094"/>
                <a:gd name="connsiteX3" fmla="*/ 0 w 36840"/>
                <a:gd name="connsiteY3" fmla="*/ 177094 h 17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40" h="177094">
                  <a:moveTo>
                    <a:pt x="0" y="0"/>
                  </a:moveTo>
                  <a:lnTo>
                    <a:pt x="36841" y="0"/>
                  </a:lnTo>
                  <a:lnTo>
                    <a:pt x="36841" y="177094"/>
                  </a:lnTo>
                  <a:lnTo>
                    <a:pt x="0" y="177094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45FCF25C-B403-4DCC-ABD9-CC821BB7DDE0}"/>
                </a:ext>
              </a:extLst>
            </p:cNvPr>
            <p:cNvSpPr/>
            <p:nvPr userDrawn="1"/>
          </p:nvSpPr>
          <p:spPr>
            <a:xfrm>
              <a:off x="2005265" y="591932"/>
              <a:ext cx="300155" cy="138056"/>
            </a:xfrm>
            <a:custGeom>
              <a:avLst/>
              <a:gdLst>
                <a:gd name="connsiteX0" fmla="*/ 150207 w 300155"/>
                <a:gd name="connsiteY0" fmla="*/ 77560 h 138056"/>
                <a:gd name="connsiteX1" fmla="*/ 222079 w 300155"/>
                <a:gd name="connsiteY1" fmla="*/ 134954 h 138056"/>
                <a:gd name="connsiteX2" fmla="*/ 225828 w 300155"/>
                <a:gd name="connsiteY2" fmla="*/ 138056 h 138056"/>
                <a:gd name="connsiteX3" fmla="*/ 296407 w 300155"/>
                <a:gd name="connsiteY3" fmla="*/ 138056 h 138056"/>
                <a:gd name="connsiteX4" fmla="*/ 300156 w 300155"/>
                <a:gd name="connsiteY4" fmla="*/ 134307 h 138056"/>
                <a:gd name="connsiteX5" fmla="*/ 150078 w 300155"/>
                <a:gd name="connsiteY5" fmla="*/ 0 h 138056"/>
                <a:gd name="connsiteX6" fmla="*/ 0 w 300155"/>
                <a:gd name="connsiteY6" fmla="*/ 134307 h 138056"/>
                <a:gd name="connsiteX7" fmla="*/ 3749 w 300155"/>
                <a:gd name="connsiteY7" fmla="*/ 138056 h 138056"/>
                <a:gd name="connsiteX8" fmla="*/ 74328 w 300155"/>
                <a:gd name="connsiteY8" fmla="*/ 138056 h 138056"/>
                <a:gd name="connsiteX9" fmla="*/ 78077 w 300155"/>
                <a:gd name="connsiteY9" fmla="*/ 134954 h 138056"/>
                <a:gd name="connsiteX10" fmla="*/ 150207 w 300155"/>
                <a:gd name="connsiteY10" fmla="*/ 77560 h 1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55" h="138056">
                  <a:moveTo>
                    <a:pt x="150207" y="77560"/>
                  </a:moveTo>
                  <a:cubicBezTo>
                    <a:pt x="184850" y="77560"/>
                    <a:pt x="214582" y="101474"/>
                    <a:pt x="222079" y="134954"/>
                  </a:cubicBezTo>
                  <a:cubicBezTo>
                    <a:pt x="222725" y="136893"/>
                    <a:pt x="224018" y="138056"/>
                    <a:pt x="225828" y="138056"/>
                  </a:cubicBezTo>
                  <a:lnTo>
                    <a:pt x="296407" y="138056"/>
                  </a:lnTo>
                  <a:cubicBezTo>
                    <a:pt x="298346" y="138056"/>
                    <a:pt x="300156" y="136117"/>
                    <a:pt x="300156" y="134307"/>
                  </a:cubicBezTo>
                  <a:cubicBezTo>
                    <a:pt x="300156" y="104059"/>
                    <a:pt x="266159" y="0"/>
                    <a:pt x="150078" y="0"/>
                  </a:cubicBezTo>
                  <a:cubicBezTo>
                    <a:pt x="33997" y="0"/>
                    <a:pt x="0" y="104059"/>
                    <a:pt x="0" y="134307"/>
                  </a:cubicBezTo>
                  <a:cubicBezTo>
                    <a:pt x="0" y="136246"/>
                    <a:pt x="1939" y="138056"/>
                    <a:pt x="3749" y="138056"/>
                  </a:cubicBezTo>
                  <a:lnTo>
                    <a:pt x="74328" y="138056"/>
                  </a:lnTo>
                  <a:cubicBezTo>
                    <a:pt x="76267" y="138056"/>
                    <a:pt x="77430" y="136763"/>
                    <a:pt x="78077" y="134954"/>
                  </a:cubicBezTo>
                  <a:cubicBezTo>
                    <a:pt x="85833" y="100957"/>
                    <a:pt x="115564" y="77560"/>
                    <a:pt x="150207" y="77560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9954D22D-652B-458A-922A-79AFCA43FAB8}"/>
                </a:ext>
              </a:extLst>
            </p:cNvPr>
            <p:cNvSpPr/>
            <p:nvPr userDrawn="1"/>
          </p:nvSpPr>
          <p:spPr>
            <a:xfrm>
              <a:off x="2005265" y="755971"/>
              <a:ext cx="300155" cy="138056"/>
            </a:xfrm>
            <a:custGeom>
              <a:avLst/>
              <a:gdLst>
                <a:gd name="connsiteX0" fmla="*/ 150207 w 300155"/>
                <a:gd name="connsiteY0" fmla="*/ 60496 h 138056"/>
                <a:gd name="connsiteX1" fmla="*/ 222079 w 300155"/>
                <a:gd name="connsiteY1" fmla="*/ 3102 h 138056"/>
                <a:gd name="connsiteX2" fmla="*/ 225828 w 300155"/>
                <a:gd name="connsiteY2" fmla="*/ 0 h 138056"/>
                <a:gd name="connsiteX3" fmla="*/ 296407 w 300155"/>
                <a:gd name="connsiteY3" fmla="*/ 0 h 138056"/>
                <a:gd name="connsiteX4" fmla="*/ 300156 w 300155"/>
                <a:gd name="connsiteY4" fmla="*/ 3749 h 138056"/>
                <a:gd name="connsiteX5" fmla="*/ 150078 w 300155"/>
                <a:gd name="connsiteY5" fmla="*/ 138056 h 138056"/>
                <a:gd name="connsiteX6" fmla="*/ 0 w 300155"/>
                <a:gd name="connsiteY6" fmla="*/ 3749 h 138056"/>
                <a:gd name="connsiteX7" fmla="*/ 3749 w 300155"/>
                <a:gd name="connsiteY7" fmla="*/ 0 h 138056"/>
                <a:gd name="connsiteX8" fmla="*/ 74328 w 300155"/>
                <a:gd name="connsiteY8" fmla="*/ 0 h 138056"/>
                <a:gd name="connsiteX9" fmla="*/ 78077 w 300155"/>
                <a:gd name="connsiteY9" fmla="*/ 3102 h 138056"/>
                <a:gd name="connsiteX10" fmla="*/ 150207 w 300155"/>
                <a:gd name="connsiteY10" fmla="*/ 60496 h 13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0155" h="138056">
                  <a:moveTo>
                    <a:pt x="150207" y="60496"/>
                  </a:moveTo>
                  <a:cubicBezTo>
                    <a:pt x="184850" y="60496"/>
                    <a:pt x="214582" y="36582"/>
                    <a:pt x="222079" y="3102"/>
                  </a:cubicBezTo>
                  <a:cubicBezTo>
                    <a:pt x="222725" y="1163"/>
                    <a:pt x="224018" y="0"/>
                    <a:pt x="225828" y="0"/>
                  </a:cubicBezTo>
                  <a:lnTo>
                    <a:pt x="296407" y="0"/>
                  </a:lnTo>
                  <a:cubicBezTo>
                    <a:pt x="298346" y="0"/>
                    <a:pt x="300156" y="1939"/>
                    <a:pt x="300156" y="3749"/>
                  </a:cubicBezTo>
                  <a:cubicBezTo>
                    <a:pt x="300156" y="33997"/>
                    <a:pt x="266159" y="138056"/>
                    <a:pt x="150078" y="138056"/>
                  </a:cubicBezTo>
                  <a:cubicBezTo>
                    <a:pt x="33997" y="138056"/>
                    <a:pt x="0" y="33997"/>
                    <a:pt x="0" y="3749"/>
                  </a:cubicBezTo>
                  <a:cubicBezTo>
                    <a:pt x="0" y="1810"/>
                    <a:pt x="1939" y="0"/>
                    <a:pt x="3749" y="0"/>
                  </a:cubicBezTo>
                  <a:lnTo>
                    <a:pt x="74328" y="0"/>
                  </a:lnTo>
                  <a:cubicBezTo>
                    <a:pt x="76267" y="0"/>
                    <a:pt x="77430" y="1293"/>
                    <a:pt x="78077" y="3102"/>
                  </a:cubicBezTo>
                  <a:cubicBezTo>
                    <a:pt x="85833" y="36582"/>
                    <a:pt x="115564" y="60496"/>
                    <a:pt x="150207" y="60496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5768B39E-4EF8-4F6F-B751-250F256A31F3}"/>
                </a:ext>
              </a:extLst>
            </p:cNvPr>
            <p:cNvSpPr/>
            <p:nvPr userDrawn="1"/>
          </p:nvSpPr>
          <p:spPr>
            <a:xfrm>
              <a:off x="1382332" y="693535"/>
              <a:ext cx="80662" cy="194803"/>
            </a:xfrm>
            <a:custGeom>
              <a:avLst/>
              <a:gdLst>
                <a:gd name="connsiteX0" fmla="*/ 80662 w 80662"/>
                <a:gd name="connsiteY0" fmla="*/ 191055 h 194803"/>
                <a:gd name="connsiteX1" fmla="*/ 76913 w 80662"/>
                <a:gd name="connsiteY1" fmla="*/ 194804 h 194803"/>
                <a:gd name="connsiteX2" fmla="*/ 3749 w 80662"/>
                <a:gd name="connsiteY2" fmla="*/ 194804 h 194803"/>
                <a:gd name="connsiteX3" fmla="*/ 0 w 80662"/>
                <a:gd name="connsiteY3" fmla="*/ 191055 h 194803"/>
                <a:gd name="connsiteX4" fmla="*/ 0 w 80662"/>
                <a:gd name="connsiteY4" fmla="*/ 3749 h 194803"/>
                <a:gd name="connsiteX5" fmla="*/ 3749 w 80662"/>
                <a:gd name="connsiteY5" fmla="*/ 0 h 194803"/>
                <a:gd name="connsiteX6" fmla="*/ 76913 w 80662"/>
                <a:gd name="connsiteY6" fmla="*/ 0 h 194803"/>
                <a:gd name="connsiteX7" fmla="*/ 80662 w 80662"/>
                <a:gd name="connsiteY7" fmla="*/ 3749 h 194803"/>
                <a:gd name="connsiteX8" fmla="*/ 80662 w 80662"/>
                <a:gd name="connsiteY8" fmla="*/ 191055 h 19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62" h="194803">
                  <a:moveTo>
                    <a:pt x="80662" y="191055"/>
                  </a:moveTo>
                  <a:cubicBezTo>
                    <a:pt x="80662" y="192994"/>
                    <a:pt x="78723" y="194804"/>
                    <a:pt x="76913" y="194804"/>
                  </a:cubicBezTo>
                  <a:lnTo>
                    <a:pt x="3749" y="194804"/>
                  </a:lnTo>
                  <a:cubicBezTo>
                    <a:pt x="1810" y="194804"/>
                    <a:pt x="0" y="192865"/>
                    <a:pt x="0" y="191055"/>
                  </a:cubicBezTo>
                  <a:lnTo>
                    <a:pt x="0" y="3749"/>
                  </a:lnTo>
                  <a:cubicBezTo>
                    <a:pt x="0" y="1810"/>
                    <a:pt x="1939" y="0"/>
                    <a:pt x="3749" y="0"/>
                  </a:cubicBezTo>
                  <a:lnTo>
                    <a:pt x="76913" y="0"/>
                  </a:lnTo>
                  <a:cubicBezTo>
                    <a:pt x="78852" y="0"/>
                    <a:pt x="80662" y="1939"/>
                    <a:pt x="80662" y="3749"/>
                  </a:cubicBezTo>
                  <a:lnTo>
                    <a:pt x="80662" y="191055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2364A5BE-B2DB-43BB-A417-7B856951AD4A}"/>
                </a:ext>
              </a:extLst>
            </p:cNvPr>
            <p:cNvSpPr/>
            <p:nvPr userDrawn="1"/>
          </p:nvSpPr>
          <p:spPr>
            <a:xfrm>
              <a:off x="1292105" y="597103"/>
              <a:ext cx="260988" cy="71225"/>
            </a:xfrm>
            <a:custGeom>
              <a:avLst/>
              <a:gdLst>
                <a:gd name="connsiteX0" fmla="*/ 3749 w 260988"/>
                <a:gd name="connsiteY0" fmla="*/ 71226 h 71225"/>
                <a:gd name="connsiteX1" fmla="*/ 0 w 260988"/>
                <a:gd name="connsiteY1" fmla="*/ 67477 h 71225"/>
                <a:gd name="connsiteX2" fmla="*/ 0 w 260988"/>
                <a:gd name="connsiteY2" fmla="*/ 3749 h 71225"/>
                <a:gd name="connsiteX3" fmla="*/ 3749 w 260988"/>
                <a:gd name="connsiteY3" fmla="*/ 0 h 71225"/>
                <a:gd name="connsiteX4" fmla="*/ 257239 w 260988"/>
                <a:gd name="connsiteY4" fmla="*/ 0 h 71225"/>
                <a:gd name="connsiteX5" fmla="*/ 260988 w 260988"/>
                <a:gd name="connsiteY5" fmla="*/ 3749 h 71225"/>
                <a:gd name="connsiteX6" fmla="*/ 260988 w 260988"/>
                <a:gd name="connsiteY6" fmla="*/ 67477 h 71225"/>
                <a:gd name="connsiteX7" fmla="*/ 257239 w 260988"/>
                <a:gd name="connsiteY7" fmla="*/ 71226 h 71225"/>
                <a:gd name="connsiteX8" fmla="*/ 3749 w 260988"/>
                <a:gd name="connsiteY8" fmla="*/ 71226 h 7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988" h="71225">
                  <a:moveTo>
                    <a:pt x="3749" y="71226"/>
                  </a:moveTo>
                  <a:cubicBezTo>
                    <a:pt x="1810" y="71226"/>
                    <a:pt x="0" y="69287"/>
                    <a:pt x="0" y="67477"/>
                  </a:cubicBezTo>
                  <a:lnTo>
                    <a:pt x="0" y="3749"/>
                  </a:lnTo>
                  <a:cubicBezTo>
                    <a:pt x="0" y="1810"/>
                    <a:pt x="1939" y="0"/>
                    <a:pt x="3749" y="0"/>
                  </a:cubicBezTo>
                  <a:lnTo>
                    <a:pt x="257239" y="0"/>
                  </a:lnTo>
                  <a:cubicBezTo>
                    <a:pt x="259178" y="0"/>
                    <a:pt x="260988" y="1939"/>
                    <a:pt x="260988" y="3749"/>
                  </a:cubicBezTo>
                  <a:lnTo>
                    <a:pt x="260988" y="67477"/>
                  </a:lnTo>
                  <a:cubicBezTo>
                    <a:pt x="260988" y="69416"/>
                    <a:pt x="259049" y="71226"/>
                    <a:pt x="257239" y="71226"/>
                  </a:cubicBezTo>
                  <a:lnTo>
                    <a:pt x="3749" y="71226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357B3316-B039-4CC5-8E1B-407CEEC3E804}"/>
                </a:ext>
              </a:extLst>
            </p:cNvPr>
            <p:cNvSpPr/>
            <p:nvPr userDrawn="1"/>
          </p:nvSpPr>
          <p:spPr>
            <a:xfrm>
              <a:off x="1058780" y="711245"/>
              <a:ext cx="114012" cy="63598"/>
            </a:xfrm>
            <a:custGeom>
              <a:avLst/>
              <a:gdLst>
                <a:gd name="connsiteX0" fmla="*/ 3749 w 114012"/>
                <a:gd name="connsiteY0" fmla="*/ 63599 h 63598"/>
                <a:gd name="connsiteX1" fmla="*/ 0 w 114012"/>
                <a:gd name="connsiteY1" fmla="*/ 59850 h 63598"/>
                <a:gd name="connsiteX2" fmla="*/ 0 w 114012"/>
                <a:gd name="connsiteY2" fmla="*/ 3749 h 63598"/>
                <a:gd name="connsiteX3" fmla="*/ 3749 w 114012"/>
                <a:gd name="connsiteY3" fmla="*/ 0 h 63598"/>
                <a:gd name="connsiteX4" fmla="*/ 110264 w 114012"/>
                <a:gd name="connsiteY4" fmla="*/ 0 h 63598"/>
                <a:gd name="connsiteX5" fmla="*/ 114013 w 114012"/>
                <a:gd name="connsiteY5" fmla="*/ 3749 h 63598"/>
                <a:gd name="connsiteX6" fmla="*/ 114013 w 114012"/>
                <a:gd name="connsiteY6" fmla="*/ 59850 h 63598"/>
                <a:gd name="connsiteX7" fmla="*/ 110264 w 114012"/>
                <a:gd name="connsiteY7" fmla="*/ 63599 h 63598"/>
                <a:gd name="connsiteX8" fmla="*/ 3749 w 114012"/>
                <a:gd name="connsiteY8" fmla="*/ 63599 h 6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012" h="63598">
                  <a:moveTo>
                    <a:pt x="3749" y="63599"/>
                  </a:moveTo>
                  <a:cubicBezTo>
                    <a:pt x="1810" y="63599"/>
                    <a:pt x="0" y="61660"/>
                    <a:pt x="0" y="59850"/>
                  </a:cubicBezTo>
                  <a:lnTo>
                    <a:pt x="0" y="3749"/>
                  </a:lnTo>
                  <a:cubicBezTo>
                    <a:pt x="0" y="1810"/>
                    <a:pt x="1939" y="0"/>
                    <a:pt x="3749" y="0"/>
                  </a:cubicBezTo>
                  <a:lnTo>
                    <a:pt x="110264" y="0"/>
                  </a:lnTo>
                  <a:cubicBezTo>
                    <a:pt x="112203" y="0"/>
                    <a:pt x="114013" y="1939"/>
                    <a:pt x="114013" y="3749"/>
                  </a:cubicBezTo>
                  <a:lnTo>
                    <a:pt x="114013" y="59850"/>
                  </a:lnTo>
                  <a:cubicBezTo>
                    <a:pt x="114013" y="61789"/>
                    <a:pt x="112074" y="63599"/>
                    <a:pt x="110264" y="63599"/>
                  </a:cubicBezTo>
                  <a:lnTo>
                    <a:pt x="3749" y="63599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CE82680C-3E28-4FAA-A503-C3304D67D3A6}"/>
                </a:ext>
              </a:extLst>
            </p:cNvPr>
            <p:cNvSpPr/>
            <p:nvPr userDrawn="1"/>
          </p:nvSpPr>
          <p:spPr>
            <a:xfrm>
              <a:off x="953428" y="597103"/>
              <a:ext cx="236427" cy="291236"/>
            </a:xfrm>
            <a:custGeom>
              <a:avLst/>
              <a:gdLst>
                <a:gd name="connsiteX0" fmla="*/ 232162 w 236427"/>
                <a:gd name="connsiteY0" fmla="*/ 220657 h 291236"/>
                <a:gd name="connsiteX1" fmla="*/ 80145 w 236427"/>
                <a:gd name="connsiteY1" fmla="*/ 220657 h 291236"/>
                <a:gd name="connsiteX2" fmla="*/ 80145 w 236427"/>
                <a:gd name="connsiteY2" fmla="*/ 71226 h 291236"/>
                <a:gd name="connsiteX3" fmla="*/ 230223 w 236427"/>
                <a:gd name="connsiteY3" fmla="*/ 71226 h 291236"/>
                <a:gd name="connsiteX4" fmla="*/ 233971 w 236427"/>
                <a:gd name="connsiteY4" fmla="*/ 67477 h 291236"/>
                <a:gd name="connsiteX5" fmla="*/ 233971 w 236427"/>
                <a:gd name="connsiteY5" fmla="*/ 3749 h 291236"/>
                <a:gd name="connsiteX6" fmla="*/ 230223 w 236427"/>
                <a:gd name="connsiteY6" fmla="*/ 0 h 291236"/>
                <a:gd name="connsiteX7" fmla="*/ 3749 w 236427"/>
                <a:gd name="connsiteY7" fmla="*/ 0 h 291236"/>
                <a:gd name="connsiteX8" fmla="*/ 0 w 236427"/>
                <a:gd name="connsiteY8" fmla="*/ 3749 h 291236"/>
                <a:gd name="connsiteX9" fmla="*/ 0 w 236427"/>
                <a:gd name="connsiteY9" fmla="*/ 287488 h 291236"/>
                <a:gd name="connsiteX10" fmla="*/ 3749 w 236427"/>
                <a:gd name="connsiteY10" fmla="*/ 291236 h 291236"/>
                <a:gd name="connsiteX11" fmla="*/ 232679 w 236427"/>
                <a:gd name="connsiteY11" fmla="*/ 291236 h 291236"/>
                <a:gd name="connsiteX12" fmla="*/ 236428 w 236427"/>
                <a:gd name="connsiteY12" fmla="*/ 287488 h 291236"/>
                <a:gd name="connsiteX13" fmla="*/ 236428 w 236427"/>
                <a:gd name="connsiteY13" fmla="*/ 223759 h 291236"/>
                <a:gd name="connsiteX14" fmla="*/ 232162 w 236427"/>
                <a:gd name="connsiteY14" fmla="*/ 220657 h 2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6427" h="291236">
                  <a:moveTo>
                    <a:pt x="232162" y="220657"/>
                  </a:moveTo>
                  <a:lnTo>
                    <a:pt x="80145" y="220657"/>
                  </a:lnTo>
                  <a:lnTo>
                    <a:pt x="80145" y="71226"/>
                  </a:lnTo>
                  <a:lnTo>
                    <a:pt x="230223" y="71226"/>
                  </a:lnTo>
                  <a:cubicBezTo>
                    <a:pt x="232162" y="71226"/>
                    <a:pt x="233971" y="69287"/>
                    <a:pt x="233971" y="67477"/>
                  </a:cubicBezTo>
                  <a:lnTo>
                    <a:pt x="233971" y="3749"/>
                  </a:lnTo>
                  <a:cubicBezTo>
                    <a:pt x="233971" y="1810"/>
                    <a:pt x="232032" y="0"/>
                    <a:pt x="230223" y="0"/>
                  </a:cubicBezTo>
                  <a:lnTo>
                    <a:pt x="3749" y="0"/>
                  </a:lnTo>
                  <a:cubicBezTo>
                    <a:pt x="1810" y="0"/>
                    <a:pt x="0" y="1939"/>
                    <a:pt x="0" y="3749"/>
                  </a:cubicBezTo>
                  <a:lnTo>
                    <a:pt x="0" y="287488"/>
                  </a:lnTo>
                  <a:cubicBezTo>
                    <a:pt x="0" y="289427"/>
                    <a:pt x="1939" y="291236"/>
                    <a:pt x="3749" y="291236"/>
                  </a:cubicBezTo>
                  <a:lnTo>
                    <a:pt x="232679" y="291236"/>
                  </a:lnTo>
                  <a:cubicBezTo>
                    <a:pt x="234618" y="291236"/>
                    <a:pt x="236428" y="289297"/>
                    <a:pt x="236428" y="287488"/>
                  </a:cubicBezTo>
                  <a:lnTo>
                    <a:pt x="236428" y="223759"/>
                  </a:lnTo>
                  <a:cubicBezTo>
                    <a:pt x="235910" y="221950"/>
                    <a:pt x="233971" y="220657"/>
                    <a:pt x="232162" y="220657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E5DC0DE2-B180-4C84-8E27-2D8211F05221}"/>
                </a:ext>
              </a:extLst>
            </p:cNvPr>
            <p:cNvSpPr/>
            <p:nvPr userDrawn="1"/>
          </p:nvSpPr>
          <p:spPr>
            <a:xfrm>
              <a:off x="518319" y="594679"/>
              <a:ext cx="309462" cy="293660"/>
            </a:xfrm>
            <a:custGeom>
              <a:avLst/>
              <a:gdLst>
                <a:gd name="connsiteX0" fmla="*/ 309075 w 309462"/>
                <a:gd name="connsiteY0" fmla="*/ 3587 h 293660"/>
                <a:gd name="connsiteX1" fmla="*/ 307136 w 309462"/>
                <a:gd name="connsiteY1" fmla="*/ 485 h 293660"/>
                <a:gd name="connsiteX2" fmla="*/ 303387 w 309462"/>
                <a:gd name="connsiteY2" fmla="*/ 485 h 293660"/>
                <a:gd name="connsiteX3" fmla="*/ 154602 w 309462"/>
                <a:gd name="connsiteY3" fmla="*/ 90712 h 293660"/>
                <a:gd name="connsiteX4" fmla="*/ 5688 w 309462"/>
                <a:gd name="connsiteY4" fmla="*/ 485 h 293660"/>
                <a:gd name="connsiteX5" fmla="*/ 1939 w 309462"/>
                <a:gd name="connsiteY5" fmla="*/ 485 h 293660"/>
                <a:gd name="connsiteX6" fmla="*/ 0 w 309462"/>
                <a:gd name="connsiteY6" fmla="*/ 3587 h 293660"/>
                <a:gd name="connsiteX7" fmla="*/ 0 w 309462"/>
                <a:gd name="connsiteY7" fmla="*/ 289911 h 293660"/>
                <a:gd name="connsiteX8" fmla="*/ 3749 w 309462"/>
                <a:gd name="connsiteY8" fmla="*/ 293660 h 293660"/>
                <a:gd name="connsiteX9" fmla="*/ 76913 w 309462"/>
                <a:gd name="connsiteY9" fmla="*/ 293660 h 293660"/>
                <a:gd name="connsiteX10" fmla="*/ 80662 w 309462"/>
                <a:gd name="connsiteY10" fmla="*/ 289911 h 293660"/>
                <a:gd name="connsiteX11" fmla="*/ 80662 w 309462"/>
                <a:gd name="connsiteY11" fmla="*/ 132207 h 293660"/>
                <a:gd name="connsiteX12" fmla="*/ 151241 w 309462"/>
                <a:gd name="connsiteY12" fmla="*/ 174477 h 293660"/>
                <a:gd name="connsiteX13" fmla="*/ 154990 w 309462"/>
                <a:gd name="connsiteY13" fmla="*/ 175769 h 293660"/>
                <a:gd name="connsiteX14" fmla="*/ 158739 w 309462"/>
                <a:gd name="connsiteY14" fmla="*/ 174477 h 293660"/>
                <a:gd name="connsiteX15" fmla="*/ 307524 w 309462"/>
                <a:gd name="connsiteY15" fmla="*/ 85542 h 293660"/>
                <a:gd name="connsiteX16" fmla="*/ 309463 w 309462"/>
                <a:gd name="connsiteY16" fmla="*/ 81147 h 293660"/>
                <a:gd name="connsiteX17" fmla="*/ 309075 w 309462"/>
                <a:gd name="connsiteY17" fmla="*/ 3587 h 29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9462" h="293660">
                  <a:moveTo>
                    <a:pt x="309075" y="3587"/>
                  </a:moveTo>
                  <a:cubicBezTo>
                    <a:pt x="309075" y="2294"/>
                    <a:pt x="308429" y="1002"/>
                    <a:pt x="307136" y="485"/>
                  </a:cubicBezTo>
                  <a:cubicBezTo>
                    <a:pt x="305843" y="-162"/>
                    <a:pt x="304551" y="-162"/>
                    <a:pt x="303387" y="485"/>
                  </a:cubicBezTo>
                  <a:lnTo>
                    <a:pt x="154602" y="90712"/>
                  </a:lnTo>
                  <a:lnTo>
                    <a:pt x="5688" y="485"/>
                  </a:lnTo>
                  <a:cubicBezTo>
                    <a:pt x="4395" y="-162"/>
                    <a:pt x="3102" y="-162"/>
                    <a:pt x="1939" y="485"/>
                  </a:cubicBezTo>
                  <a:cubicBezTo>
                    <a:pt x="646" y="1131"/>
                    <a:pt x="0" y="2294"/>
                    <a:pt x="0" y="3587"/>
                  </a:cubicBezTo>
                  <a:lnTo>
                    <a:pt x="0" y="289911"/>
                  </a:lnTo>
                  <a:cubicBezTo>
                    <a:pt x="0" y="291850"/>
                    <a:pt x="1939" y="293660"/>
                    <a:pt x="3749" y="293660"/>
                  </a:cubicBezTo>
                  <a:lnTo>
                    <a:pt x="76913" y="293660"/>
                  </a:lnTo>
                  <a:cubicBezTo>
                    <a:pt x="78852" y="293660"/>
                    <a:pt x="80662" y="291721"/>
                    <a:pt x="80662" y="289911"/>
                  </a:cubicBezTo>
                  <a:lnTo>
                    <a:pt x="80662" y="132207"/>
                  </a:lnTo>
                  <a:lnTo>
                    <a:pt x="151241" y="174477"/>
                  </a:lnTo>
                  <a:cubicBezTo>
                    <a:pt x="151888" y="175123"/>
                    <a:pt x="153827" y="175769"/>
                    <a:pt x="154990" y="175769"/>
                  </a:cubicBezTo>
                  <a:cubicBezTo>
                    <a:pt x="156153" y="175769"/>
                    <a:pt x="158092" y="175123"/>
                    <a:pt x="158739" y="174477"/>
                  </a:cubicBezTo>
                  <a:cubicBezTo>
                    <a:pt x="158739" y="174477"/>
                    <a:pt x="306877" y="86188"/>
                    <a:pt x="307524" y="85542"/>
                  </a:cubicBezTo>
                  <a:cubicBezTo>
                    <a:pt x="309463" y="84895"/>
                    <a:pt x="309463" y="83603"/>
                    <a:pt x="309463" y="81147"/>
                  </a:cubicBezTo>
                  <a:cubicBezTo>
                    <a:pt x="309075" y="80500"/>
                    <a:pt x="309075" y="3587"/>
                    <a:pt x="309075" y="3587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8DF380CE-372D-4865-9834-D2DB5FAAF67A}"/>
                </a:ext>
              </a:extLst>
            </p:cNvPr>
            <p:cNvSpPr/>
            <p:nvPr userDrawn="1"/>
          </p:nvSpPr>
          <p:spPr>
            <a:xfrm>
              <a:off x="747249" y="711923"/>
              <a:ext cx="80662" cy="176415"/>
            </a:xfrm>
            <a:custGeom>
              <a:avLst/>
              <a:gdLst>
                <a:gd name="connsiteX0" fmla="*/ 78206 w 80662"/>
                <a:gd name="connsiteY0" fmla="*/ 485 h 176415"/>
                <a:gd name="connsiteX1" fmla="*/ 74457 w 80662"/>
                <a:gd name="connsiteY1" fmla="*/ 485 h 176415"/>
                <a:gd name="connsiteX2" fmla="*/ 2585 w 80662"/>
                <a:gd name="connsiteY2" fmla="*/ 43401 h 176415"/>
                <a:gd name="connsiteX3" fmla="*/ 0 w 80662"/>
                <a:gd name="connsiteY3" fmla="*/ 48442 h 176415"/>
                <a:gd name="connsiteX4" fmla="*/ 0 w 80662"/>
                <a:gd name="connsiteY4" fmla="*/ 172667 h 176415"/>
                <a:gd name="connsiteX5" fmla="*/ 3749 w 80662"/>
                <a:gd name="connsiteY5" fmla="*/ 176416 h 176415"/>
                <a:gd name="connsiteX6" fmla="*/ 76913 w 80662"/>
                <a:gd name="connsiteY6" fmla="*/ 176416 h 176415"/>
                <a:gd name="connsiteX7" fmla="*/ 80662 w 80662"/>
                <a:gd name="connsiteY7" fmla="*/ 172667 h 176415"/>
                <a:gd name="connsiteX8" fmla="*/ 80662 w 80662"/>
                <a:gd name="connsiteY8" fmla="*/ 3716 h 176415"/>
                <a:gd name="connsiteX9" fmla="*/ 78206 w 80662"/>
                <a:gd name="connsiteY9" fmla="*/ 485 h 1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62" h="176415">
                  <a:moveTo>
                    <a:pt x="78206" y="485"/>
                  </a:moveTo>
                  <a:cubicBezTo>
                    <a:pt x="76913" y="-162"/>
                    <a:pt x="75621" y="-162"/>
                    <a:pt x="74457" y="485"/>
                  </a:cubicBezTo>
                  <a:lnTo>
                    <a:pt x="2585" y="43401"/>
                  </a:lnTo>
                  <a:cubicBezTo>
                    <a:pt x="646" y="44694"/>
                    <a:pt x="0" y="45340"/>
                    <a:pt x="0" y="48442"/>
                  </a:cubicBezTo>
                  <a:lnTo>
                    <a:pt x="0" y="172667"/>
                  </a:lnTo>
                  <a:cubicBezTo>
                    <a:pt x="0" y="174606"/>
                    <a:pt x="1939" y="176416"/>
                    <a:pt x="3749" y="176416"/>
                  </a:cubicBezTo>
                  <a:lnTo>
                    <a:pt x="76913" y="176416"/>
                  </a:lnTo>
                  <a:cubicBezTo>
                    <a:pt x="78852" y="176416"/>
                    <a:pt x="80662" y="174477"/>
                    <a:pt x="80662" y="172667"/>
                  </a:cubicBezTo>
                  <a:lnTo>
                    <a:pt x="80662" y="3716"/>
                  </a:lnTo>
                  <a:cubicBezTo>
                    <a:pt x="80016" y="2424"/>
                    <a:pt x="79499" y="1131"/>
                    <a:pt x="78206" y="485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BDBC1327-31C4-4021-B668-03C279E7D4E4}"/>
                </a:ext>
              </a:extLst>
            </p:cNvPr>
            <p:cNvSpPr/>
            <p:nvPr userDrawn="1"/>
          </p:nvSpPr>
          <p:spPr>
            <a:xfrm>
              <a:off x="1650947" y="597620"/>
              <a:ext cx="80015" cy="290589"/>
            </a:xfrm>
            <a:custGeom>
              <a:avLst/>
              <a:gdLst>
                <a:gd name="connsiteX0" fmla="*/ 76267 w 80015"/>
                <a:gd name="connsiteY0" fmla="*/ 0 h 290589"/>
                <a:gd name="connsiteX1" fmla="*/ 3749 w 80015"/>
                <a:gd name="connsiteY1" fmla="*/ 0 h 290589"/>
                <a:gd name="connsiteX2" fmla="*/ 0 w 80015"/>
                <a:gd name="connsiteY2" fmla="*/ 3749 h 290589"/>
                <a:gd name="connsiteX3" fmla="*/ 0 w 80015"/>
                <a:gd name="connsiteY3" fmla="*/ 286841 h 290589"/>
                <a:gd name="connsiteX4" fmla="*/ 3749 w 80015"/>
                <a:gd name="connsiteY4" fmla="*/ 290590 h 290589"/>
                <a:gd name="connsiteX5" fmla="*/ 76267 w 80015"/>
                <a:gd name="connsiteY5" fmla="*/ 290590 h 290589"/>
                <a:gd name="connsiteX6" fmla="*/ 80016 w 80015"/>
                <a:gd name="connsiteY6" fmla="*/ 286841 h 290589"/>
                <a:gd name="connsiteX7" fmla="*/ 80016 w 80015"/>
                <a:gd name="connsiteY7" fmla="*/ 3878 h 290589"/>
                <a:gd name="connsiteX8" fmla="*/ 76267 w 80015"/>
                <a:gd name="connsiteY8" fmla="*/ 0 h 29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015" h="290589">
                  <a:moveTo>
                    <a:pt x="76267" y="0"/>
                  </a:moveTo>
                  <a:lnTo>
                    <a:pt x="3749" y="0"/>
                  </a:lnTo>
                  <a:cubicBezTo>
                    <a:pt x="1810" y="0"/>
                    <a:pt x="0" y="1939"/>
                    <a:pt x="0" y="3749"/>
                  </a:cubicBezTo>
                  <a:lnTo>
                    <a:pt x="0" y="286841"/>
                  </a:lnTo>
                  <a:cubicBezTo>
                    <a:pt x="0" y="288780"/>
                    <a:pt x="1939" y="290590"/>
                    <a:pt x="3749" y="290590"/>
                  </a:cubicBezTo>
                  <a:lnTo>
                    <a:pt x="76267" y="290590"/>
                  </a:lnTo>
                  <a:cubicBezTo>
                    <a:pt x="78206" y="290590"/>
                    <a:pt x="80016" y="288651"/>
                    <a:pt x="80016" y="286841"/>
                  </a:cubicBezTo>
                  <a:lnTo>
                    <a:pt x="80016" y="3878"/>
                  </a:lnTo>
                  <a:cubicBezTo>
                    <a:pt x="80016" y="1293"/>
                    <a:pt x="78206" y="0"/>
                    <a:pt x="76267" y="0"/>
                  </a:cubicBez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A0405E8D-9580-4545-9ACC-682DE3589A03}"/>
                </a:ext>
              </a:extLst>
            </p:cNvPr>
            <p:cNvSpPr/>
            <p:nvPr userDrawn="1"/>
          </p:nvSpPr>
          <p:spPr>
            <a:xfrm>
              <a:off x="1650430" y="597103"/>
              <a:ext cx="80661" cy="291236"/>
            </a:xfrm>
            <a:custGeom>
              <a:avLst/>
              <a:gdLst>
                <a:gd name="connsiteX0" fmla="*/ 80662 w 80661"/>
                <a:gd name="connsiteY0" fmla="*/ 287488 h 291236"/>
                <a:gd name="connsiteX1" fmla="*/ 76913 w 80661"/>
                <a:gd name="connsiteY1" fmla="*/ 291236 h 291236"/>
                <a:gd name="connsiteX2" fmla="*/ 3749 w 80661"/>
                <a:gd name="connsiteY2" fmla="*/ 291236 h 291236"/>
                <a:gd name="connsiteX3" fmla="*/ 0 w 80661"/>
                <a:gd name="connsiteY3" fmla="*/ 287488 h 291236"/>
                <a:gd name="connsiteX4" fmla="*/ 0 w 80661"/>
                <a:gd name="connsiteY4" fmla="*/ 3749 h 291236"/>
                <a:gd name="connsiteX5" fmla="*/ 3749 w 80661"/>
                <a:gd name="connsiteY5" fmla="*/ 0 h 291236"/>
                <a:gd name="connsiteX6" fmla="*/ 76913 w 80661"/>
                <a:gd name="connsiteY6" fmla="*/ 0 h 291236"/>
                <a:gd name="connsiteX7" fmla="*/ 80662 w 80661"/>
                <a:gd name="connsiteY7" fmla="*/ 3749 h 291236"/>
                <a:gd name="connsiteX8" fmla="*/ 80662 w 80661"/>
                <a:gd name="connsiteY8" fmla="*/ 287488 h 2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61" h="291236">
                  <a:moveTo>
                    <a:pt x="80662" y="287488"/>
                  </a:moveTo>
                  <a:cubicBezTo>
                    <a:pt x="80662" y="289427"/>
                    <a:pt x="78723" y="291236"/>
                    <a:pt x="76913" y="291236"/>
                  </a:cubicBezTo>
                  <a:lnTo>
                    <a:pt x="3749" y="291236"/>
                  </a:lnTo>
                  <a:cubicBezTo>
                    <a:pt x="1810" y="291236"/>
                    <a:pt x="0" y="289297"/>
                    <a:pt x="0" y="287488"/>
                  </a:cubicBezTo>
                  <a:lnTo>
                    <a:pt x="0" y="3749"/>
                  </a:lnTo>
                  <a:cubicBezTo>
                    <a:pt x="0" y="1810"/>
                    <a:pt x="1939" y="0"/>
                    <a:pt x="3749" y="0"/>
                  </a:cubicBezTo>
                  <a:lnTo>
                    <a:pt x="76913" y="0"/>
                  </a:lnTo>
                  <a:cubicBezTo>
                    <a:pt x="78852" y="0"/>
                    <a:pt x="80662" y="1939"/>
                    <a:pt x="80662" y="3749"/>
                  </a:cubicBezTo>
                  <a:lnTo>
                    <a:pt x="80662" y="287488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B4E5C987-DD51-4FC3-8C5B-516B3CC88090}"/>
                </a:ext>
              </a:extLst>
            </p:cNvPr>
            <p:cNvSpPr/>
            <p:nvPr userDrawn="1"/>
          </p:nvSpPr>
          <p:spPr>
            <a:xfrm>
              <a:off x="1756945" y="597103"/>
              <a:ext cx="151241" cy="291236"/>
            </a:xfrm>
            <a:custGeom>
              <a:avLst/>
              <a:gdLst>
                <a:gd name="connsiteX0" fmla="*/ 83118 w 151241"/>
                <a:gd name="connsiteY0" fmla="*/ 190409 h 291236"/>
                <a:gd name="connsiteX1" fmla="*/ 151241 w 151241"/>
                <a:gd name="connsiteY1" fmla="*/ 98371 h 291236"/>
                <a:gd name="connsiteX2" fmla="*/ 18227 w 151241"/>
                <a:gd name="connsiteY2" fmla="*/ 0 h 291236"/>
                <a:gd name="connsiteX3" fmla="*/ 3749 w 151241"/>
                <a:gd name="connsiteY3" fmla="*/ 0 h 291236"/>
                <a:gd name="connsiteX4" fmla="*/ 0 w 151241"/>
                <a:gd name="connsiteY4" fmla="*/ 3749 h 291236"/>
                <a:gd name="connsiteX5" fmla="*/ 0 w 151241"/>
                <a:gd name="connsiteY5" fmla="*/ 67477 h 291236"/>
                <a:gd name="connsiteX6" fmla="*/ 3749 w 151241"/>
                <a:gd name="connsiteY6" fmla="*/ 71226 h 291236"/>
                <a:gd name="connsiteX7" fmla="*/ 27146 w 151241"/>
                <a:gd name="connsiteY7" fmla="*/ 71226 h 291236"/>
                <a:gd name="connsiteX8" fmla="*/ 70709 w 151241"/>
                <a:gd name="connsiteY8" fmla="*/ 105869 h 291236"/>
                <a:gd name="connsiteX9" fmla="*/ 27792 w 151241"/>
                <a:gd name="connsiteY9" fmla="*/ 140512 h 291236"/>
                <a:gd name="connsiteX10" fmla="*/ 3878 w 151241"/>
                <a:gd name="connsiteY10" fmla="*/ 140512 h 291236"/>
                <a:gd name="connsiteX11" fmla="*/ 129 w 151241"/>
                <a:gd name="connsiteY11" fmla="*/ 144261 h 291236"/>
                <a:gd name="connsiteX12" fmla="*/ 129 w 151241"/>
                <a:gd name="connsiteY12" fmla="*/ 199716 h 291236"/>
                <a:gd name="connsiteX13" fmla="*/ 2068 w 151241"/>
                <a:gd name="connsiteY13" fmla="*/ 205404 h 291236"/>
                <a:gd name="connsiteX14" fmla="*/ 58816 w 151241"/>
                <a:gd name="connsiteY14" fmla="*/ 289297 h 291236"/>
                <a:gd name="connsiteX15" fmla="*/ 61918 w 151241"/>
                <a:gd name="connsiteY15" fmla="*/ 291236 h 291236"/>
                <a:gd name="connsiteX16" fmla="*/ 145812 w 151241"/>
                <a:gd name="connsiteY16" fmla="*/ 291236 h 291236"/>
                <a:gd name="connsiteX17" fmla="*/ 148914 w 151241"/>
                <a:gd name="connsiteY17" fmla="*/ 289297 h 291236"/>
                <a:gd name="connsiteX18" fmla="*/ 148914 w 151241"/>
                <a:gd name="connsiteY18" fmla="*/ 285549 h 291236"/>
                <a:gd name="connsiteX19" fmla="*/ 83118 w 151241"/>
                <a:gd name="connsiteY19" fmla="*/ 190409 h 2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241" h="291236">
                  <a:moveTo>
                    <a:pt x="83118" y="190409"/>
                  </a:moveTo>
                  <a:cubicBezTo>
                    <a:pt x="83118" y="190409"/>
                    <a:pt x="151241" y="170890"/>
                    <a:pt x="151241" y="98371"/>
                  </a:cubicBezTo>
                  <a:cubicBezTo>
                    <a:pt x="151241" y="0"/>
                    <a:pt x="57265" y="0"/>
                    <a:pt x="18227" y="0"/>
                  </a:cubicBezTo>
                  <a:lnTo>
                    <a:pt x="3749" y="0"/>
                  </a:lnTo>
                  <a:cubicBezTo>
                    <a:pt x="1810" y="0"/>
                    <a:pt x="0" y="1939"/>
                    <a:pt x="0" y="3749"/>
                  </a:cubicBezTo>
                  <a:lnTo>
                    <a:pt x="0" y="67477"/>
                  </a:lnTo>
                  <a:cubicBezTo>
                    <a:pt x="0" y="69416"/>
                    <a:pt x="1939" y="71226"/>
                    <a:pt x="3749" y="71226"/>
                  </a:cubicBezTo>
                  <a:lnTo>
                    <a:pt x="27146" y="71226"/>
                  </a:lnTo>
                  <a:cubicBezTo>
                    <a:pt x="38521" y="71226"/>
                    <a:pt x="70709" y="73165"/>
                    <a:pt x="70709" y="105869"/>
                  </a:cubicBezTo>
                  <a:cubicBezTo>
                    <a:pt x="70709" y="138573"/>
                    <a:pt x="36712" y="140512"/>
                    <a:pt x="27792" y="140512"/>
                  </a:cubicBezTo>
                  <a:lnTo>
                    <a:pt x="3878" y="140512"/>
                  </a:lnTo>
                  <a:cubicBezTo>
                    <a:pt x="1939" y="140512"/>
                    <a:pt x="129" y="142451"/>
                    <a:pt x="129" y="144261"/>
                  </a:cubicBezTo>
                  <a:lnTo>
                    <a:pt x="129" y="199716"/>
                  </a:lnTo>
                  <a:cubicBezTo>
                    <a:pt x="129" y="203465"/>
                    <a:pt x="1422" y="204757"/>
                    <a:pt x="2068" y="205404"/>
                  </a:cubicBezTo>
                  <a:lnTo>
                    <a:pt x="58816" y="289297"/>
                  </a:lnTo>
                  <a:cubicBezTo>
                    <a:pt x="59462" y="290590"/>
                    <a:pt x="60755" y="291236"/>
                    <a:pt x="61918" y="291236"/>
                  </a:cubicBezTo>
                  <a:lnTo>
                    <a:pt x="145812" y="291236"/>
                  </a:lnTo>
                  <a:cubicBezTo>
                    <a:pt x="147105" y="291236"/>
                    <a:pt x="148268" y="290590"/>
                    <a:pt x="148914" y="289297"/>
                  </a:cubicBezTo>
                  <a:cubicBezTo>
                    <a:pt x="149561" y="288005"/>
                    <a:pt x="149561" y="286712"/>
                    <a:pt x="148914" y="285549"/>
                  </a:cubicBezTo>
                  <a:lnTo>
                    <a:pt x="83118" y="190409"/>
                  </a:lnTo>
                  <a:close/>
                </a:path>
              </a:pathLst>
            </a:custGeom>
            <a:solidFill>
              <a:srgbClr val="FFFFFF"/>
            </a:solidFill>
            <a:ln w="129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08ABED9-809F-4F39-A750-1C8C3BBE88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9" y="1449388"/>
            <a:ext cx="11157744" cy="2327275"/>
          </a:xfrm>
        </p:spPr>
        <p:txBody>
          <a:bodyPr anchor="b" anchorCtr="0">
            <a:noAutofit/>
          </a:bodyPr>
          <a:lstStyle>
            <a:lvl1pPr algn="r">
              <a:lnSpc>
                <a:spcPct val="12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0057AD-E702-4108-8624-FDCEE701EA1A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871CCA-8146-445F-9AD5-8069B54EAF3E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319A7A-4C00-49AC-85BE-D1FF8B043324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F613A2D-64A3-46A1-BBF4-42C651FA8A57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810E138-8034-45B7-8397-9555D890BAF7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751F806-3D50-49C8-9623-C17131CA031A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A4C1D1D-D90B-418B-9404-54F91259192F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2783BD9-650F-46AD-B47A-D5837D6B1C5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78D268A-4404-4134-AA8F-267CDB7377E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3746A0-1861-4026-A23F-DF9052CA3CA1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40C8A45A-CCE1-4B86-BC08-25E2A9160C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152AC77-7FFA-4C5B-B51A-B895411C64BF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1BA83AC-80CC-44FC-8BF1-15D8F933053F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CF7ADE7A-2D00-4CEE-B580-BC971B76B44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B64F2A2-C523-4616-AFCE-7E9A266787C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5BF3F3D-0D4C-4991-8CC8-46903CB72144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FC6FD0F-8C77-43E8-BD38-172E68FA0A59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6C509F9F-C6C8-4CA4-973D-CC64A02E256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0B4CDB0-0743-4D6F-897C-63905832E5F2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1955685-59CA-47B7-B0F4-4CE9B3FC0F5A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0A0810F0-C70A-420A-9FCC-87C3E08954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C625761-5655-4F0F-87CB-A11D4FCD2BE4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4B1892E6-B3FB-4EBF-8812-16E82ACAE2B4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0CFB4FB-B10E-4BB5-AC2C-65AEE8FC7BD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E3C05F9-7FC5-4E97-B210-C7E8CE862F60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0F265ED-9198-437A-BD89-02600B121C47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F2BC6606-81AE-4528-BE90-2328034EC95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E957E09-ADC1-4159-AF30-2AB937A1A44C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EE7B0C9-CE8C-406E-8EA6-BCC9476944AA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0E6C1129-23E8-4439-9ACD-74527B70F6D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4EF5DC3-DA9F-445C-8172-33B50E2C846C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37CF037-A4D7-4714-AB8D-FA1F2414556F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FF91CE4-1B59-4AD3-AF57-1C1C9F65C41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8485EE99-A6DD-44E8-BDF7-E31C9527CCB5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B7067B-27FF-4056-9F55-B5B95F3C5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3007" y="4693920"/>
            <a:ext cx="5403055" cy="1612436"/>
          </a:xfrm>
        </p:spPr>
        <p:txBody>
          <a:bodyPr anchor="b" anchorCtr="0">
            <a:normAutofit/>
          </a:bodyPr>
          <a:lstStyle>
            <a:lvl1pPr algn="r">
              <a:defRPr sz="12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de-DE"/>
              <a:t>Kontaktinformationen</a:t>
            </a:r>
          </a:p>
        </p:txBody>
      </p:sp>
    </p:spTree>
    <p:extLst>
      <p:ext uri="{BB962C8B-B14F-4D97-AF65-F5344CB8AC3E}">
        <p14:creationId xmlns:p14="http://schemas.microsoft.com/office/powerpoint/2010/main" val="2894948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A7AB439-2E41-45A9-9435-905B0D8078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916611" cy="5949950"/>
          </a:xfrm>
          <a:custGeom>
            <a:avLst/>
            <a:gdLst>
              <a:gd name="connsiteX0" fmla="*/ 0 w 5916611"/>
              <a:gd name="connsiteY0" fmla="*/ 0 h 5949950"/>
              <a:gd name="connsiteX1" fmla="*/ 5916611 w 5916611"/>
              <a:gd name="connsiteY1" fmla="*/ 0 h 5949950"/>
              <a:gd name="connsiteX2" fmla="*/ 5916611 w 5916611"/>
              <a:gd name="connsiteY2" fmla="*/ 5946683 h 5949950"/>
              <a:gd name="connsiteX3" fmla="*/ 5900427 w 5916611"/>
              <a:gd name="connsiteY3" fmla="*/ 5949950 h 5949950"/>
              <a:gd name="connsiteX4" fmla="*/ 132298 w 5916611"/>
              <a:gd name="connsiteY4" fmla="*/ 5949950 h 5949950"/>
              <a:gd name="connsiteX5" fmla="*/ 0 w 5916611"/>
              <a:gd name="connsiteY5" fmla="*/ 5817652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6611" h="5949950">
                <a:moveTo>
                  <a:pt x="0" y="0"/>
                </a:moveTo>
                <a:lnTo>
                  <a:pt x="5916611" y="0"/>
                </a:lnTo>
                <a:lnTo>
                  <a:pt x="5916611" y="5946683"/>
                </a:lnTo>
                <a:lnTo>
                  <a:pt x="5900427" y="5949950"/>
                </a:lnTo>
                <a:lnTo>
                  <a:pt x="132298" y="5949950"/>
                </a:lnTo>
                <a:cubicBezTo>
                  <a:pt x="59232" y="5949950"/>
                  <a:pt x="0" y="5890718"/>
                  <a:pt x="0" y="58176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err="1"/>
              <a:t>METRO.digital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5389" y="1449388"/>
            <a:ext cx="5398295" cy="4500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90" y="552361"/>
            <a:ext cx="3905712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5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928729-3177-442E-9DA5-D3199864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552361"/>
            <a:ext cx="9662782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332ADD-7DA4-40B1-BC8E-08976F48F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19A0BE-8783-4371-8293-987D845B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CE72C2-A736-440C-9B95-AA0F77EB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ED2B67E-FF77-4DFF-80B9-579831140905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75D1B4AB-5FF1-40D9-B160-C2E799EBC9F1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F5B2ECA-294E-466D-9FDD-61203FC1C33C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714A860-2B91-4607-8244-0C1150413F82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73DE123-90DD-4355-8F7F-B9F73531D069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566795AC-3BA2-46F6-BF05-194F0CAF411F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695AB75-2494-4582-BEA5-EA346C25B0E0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BBB5422-D2EB-49B7-BF87-9AE90420D3ED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F1010EC-2026-40E8-B65E-ADBA840B30C8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AA4B5A6-D8CA-4866-B044-131D44938F35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526FBEE-7D1A-4EEF-BFE2-5F8209E5773C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3903641-5E41-4848-9908-D465624997FD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E8381103-3F9B-4E5C-A1E1-342C54F71BF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3BF68C3-5669-4153-A4F7-B1370CEFA180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0B3EF9B3-73B9-4F5C-BA60-019DF19D111A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7D24E74B-0513-4B8B-ADA4-8D8C6F43D5F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C55A7F2-C070-477C-BBC0-B96919E77D9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AA79F6C-E2A3-4F96-9EE5-0C5A05F37049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4CCEE904-D68D-40DF-AA6D-A1ECAA9BC39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C1C246E-CCA2-4D7F-9BF1-D33B02A279FF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D9E42BA-9A24-42B6-86B8-52F66DB8A3F3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7BA95AEC-BD5D-492C-AD39-DF42C66FDC86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BC70DA3-53C9-4E4D-B1A3-28496E38C5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936B04C9-E407-45F2-BE95-73F0E2925990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4BF3A1B-60E4-45A4-ACD4-E2A34F45FF67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BF7DE25-901C-45AA-AE1C-946C87D9501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60452BC0-149F-44E6-B322-4F304CDFB5CF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0875623-3146-4B47-AA61-241C4466B174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D899E29C-E202-4C81-AC01-07CA7245041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8D8A1161-B723-4AD9-954F-D4C26F3D2947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4359EC8-3FD9-4C94-A297-A58C029F1256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F96D607F-E7F1-4030-8077-4FF7C0F85C0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52D5E78-D337-40B2-B021-9B97B7F1A2E0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7ED2CE3C-60A3-421C-B1D9-DF8A629FAE73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6EA0C13E-BC22-4B72-A2AF-EFE1EB02E9D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87C9D49D-DA2B-44F7-BCD7-43EEE398FB02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2624644-F3B8-4E78-8A53-CDB35138E4C0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E5B53AF1-51CD-49C7-AB4E-C13EF5116DE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7D201DE8-C328-43CF-A9B2-7A645FCB9B22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F111679A-819B-4043-AAAF-22439B16689F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95A90709-9D0E-4052-B20E-048E306D8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9" y="1453066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D7D58C8E-2739-40C2-B913-8187CA03A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5700" y="1558267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platzhalter 54">
            <a:extLst>
              <a:ext uri="{FF2B5EF4-FFF2-40B4-BE49-F238E27FC236}">
                <a16:creationId xmlns:a16="http://schemas.microsoft.com/office/drawing/2014/main" id="{A2D0C45E-84A2-41F6-ABBA-B85013ACD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319" y="2157040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59" name="Textplatzhalter 56">
            <a:extLst>
              <a:ext uri="{FF2B5EF4-FFF2-40B4-BE49-F238E27FC236}">
                <a16:creationId xmlns:a16="http://schemas.microsoft.com/office/drawing/2014/main" id="{0139D0D5-74B6-42C2-91F3-6284613173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5700" y="2262241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platzhalter 54">
            <a:extLst>
              <a:ext uri="{FF2B5EF4-FFF2-40B4-BE49-F238E27FC236}">
                <a16:creationId xmlns:a16="http://schemas.microsoft.com/office/drawing/2014/main" id="{ED4B7741-8640-491B-818F-52CE1B0124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319" y="2861014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1" name="Textplatzhalter 56">
            <a:extLst>
              <a:ext uri="{FF2B5EF4-FFF2-40B4-BE49-F238E27FC236}">
                <a16:creationId xmlns:a16="http://schemas.microsoft.com/office/drawing/2014/main" id="{043FB439-6482-44F0-98D0-018D48C14F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55700" y="2966215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platzhalter 54">
            <a:extLst>
              <a:ext uri="{FF2B5EF4-FFF2-40B4-BE49-F238E27FC236}">
                <a16:creationId xmlns:a16="http://schemas.microsoft.com/office/drawing/2014/main" id="{7A9FAB20-BA4F-4BC8-852E-6540C75C5A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8319" y="3564988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3" name="Textplatzhalter 56">
            <a:extLst>
              <a:ext uri="{FF2B5EF4-FFF2-40B4-BE49-F238E27FC236}">
                <a16:creationId xmlns:a16="http://schemas.microsoft.com/office/drawing/2014/main" id="{CF2502A7-FB43-44D2-BC16-4D9607617B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5700" y="3670189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platzhalter 54">
            <a:extLst>
              <a:ext uri="{FF2B5EF4-FFF2-40B4-BE49-F238E27FC236}">
                <a16:creationId xmlns:a16="http://schemas.microsoft.com/office/drawing/2014/main" id="{75935793-7461-4CC5-830D-7F5AE06C4E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8319" y="4268962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5" name="Textplatzhalter 56">
            <a:extLst>
              <a:ext uri="{FF2B5EF4-FFF2-40B4-BE49-F238E27FC236}">
                <a16:creationId xmlns:a16="http://schemas.microsoft.com/office/drawing/2014/main" id="{C6955AE3-1C9A-4ED2-8BDB-2DB78DC01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55700" y="4374163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platzhalter 54">
            <a:extLst>
              <a:ext uri="{FF2B5EF4-FFF2-40B4-BE49-F238E27FC236}">
                <a16:creationId xmlns:a16="http://schemas.microsoft.com/office/drawing/2014/main" id="{230C3D0A-B8C9-4A49-9F07-F55752868A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319" y="4972934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7" name="Textplatzhalter 56">
            <a:extLst>
              <a:ext uri="{FF2B5EF4-FFF2-40B4-BE49-F238E27FC236}">
                <a16:creationId xmlns:a16="http://schemas.microsoft.com/office/drawing/2014/main" id="{145FA17B-169B-4610-B2DC-68B2EEF9C78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5700" y="5078135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platzhalter 54">
            <a:extLst>
              <a:ext uri="{FF2B5EF4-FFF2-40B4-BE49-F238E27FC236}">
                <a16:creationId xmlns:a16="http://schemas.microsoft.com/office/drawing/2014/main" id="{7869B8A2-D9E5-4EC3-9C55-F642505EB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3008" y="1453066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69" name="Textplatzhalter 56">
            <a:extLst>
              <a:ext uri="{FF2B5EF4-FFF2-40B4-BE49-F238E27FC236}">
                <a16:creationId xmlns:a16="http://schemas.microsoft.com/office/drawing/2014/main" id="{37BB64F9-230C-46C0-BB42-9492D2A015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10389" y="1558267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platzhalter 54">
            <a:extLst>
              <a:ext uri="{FF2B5EF4-FFF2-40B4-BE49-F238E27FC236}">
                <a16:creationId xmlns:a16="http://schemas.microsoft.com/office/drawing/2014/main" id="{1E319EA6-B92B-4E19-A23D-BED4379D089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3008" y="2157040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1" name="Textplatzhalter 56">
            <a:extLst>
              <a:ext uri="{FF2B5EF4-FFF2-40B4-BE49-F238E27FC236}">
                <a16:creationId xmlns:a16="http://schemas.microsoft.com/office/drawing/2014/main" id="{EB06B0F3-6957-43CD-BB12-26E558C716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0389" y="2262241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platzhalter 54">
            <a:extLst>
              <a:ext uri="{FF2B5EF4-FFF2-40B4-BE49-F238E27FC236}">
                <a16:creationId xmlns:a16="http://schemas.microsoft.com/office/drawing/2014/main" id="{160ACA58-0E26-4457-A1C1-59CEDAA2CF5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3008" y="2861014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3" name="Textplatzhalter 56">
            <a:extLst>
              <a:ext uri="{FF2B5EF4-FFF2-40B4-BE49-F238E27FC236}">
                <a16:creationId xmlns:a16="http://schemas.microsoft.com/office/drawing/2014/main" id="{F1158565-D861-4E2F-B37D-FD000B10795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89" y="2966215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platzhalter 54">
            <a:extLst>
              <a:ext uri="{FF2B5EF4-FFF2-40B4-BE49-F238E27FC236}">
                <a16:creationId xmlns:a16="http://schemas.microsoft.com/office/drawing/2014/main" id="{1A16A4DF-7023-4605-9AB9-EB7A1B35A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73008" y="3564988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5" name="Textplatzhalter 56">
            <a:extLst>
              <a:ext uri="{FF2B5EF4-FFF2-40B4-BE49-F238E27FC236}">
                <a16:creationId xmlns:a16="http://schemas.microsoft.com/office/drawing/2014/main" id="{2BAC79AB-1AFE-45DF-90F8-27335C9FEC0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0389" y="3670189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platzhalter 54">
            <a:extLst>
              <a:ext uri="{FF2B5EF4-FFF2-40B4-BE49-F238E27FC236}">
                <a16:creationId xmlns:a16="http://schemas.microsoft.com/office/drawing/2014/main" id="{543261DA-FB12-4BD6-8AC7-F211684220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73008" y="4268962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7" name="Textplatzhalter 56">
            <a:extLst>
              <a:ext uri="{FF2B5EF4-FFF2-40B4-BE49-F238E27FC236}">
                <a16:creationId xmlns:a16="http://schemas.microsoft.com/office/drawing/2014/main" id="{2D510CAD-A62C-428A-9D73-66D35C71CE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10389" y="4374163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platzhalter 54">
            <a:extLst>
              <a:ext uri="{FF2B5EF4-FFF2-40B4-BE49-F238E27FC236}">
                <a16:creationId xmlns:a16="http://schemas.microsoft.com/office/drawing/2014/main" id="{93FCA8C2-D9AA-409F-8858-64C250B6A5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73008" y="4972934"/>
            <a:ext cx="432000" cy="432000"/>
          </a:xfrm>
          <a:prstGeom prst="roundRect">
            <a:avLst>
              <a:gd name="adj" fmla="val 7296"/>
            </a:avLst>
          </a:prstGeom>
          <a:solidFill>
            <a:schemeClr val="accent4"/>
          </a:solidFill>
        </p:spPr>
        <p:txBody>
          <a:bodyPr anchor="ctr" anchorCtr="0">
            <a:noAutofit/>
          </a:bodyPr>
          <a:lstStyle>
            <a:lvl1pPr algn="ctr">
              <a:defRPr sz="1800" b="1"/>
            </a:lvl1pPr>
          </a:lstStyle>
          <a:p>
            <a:pPr lvl="0"/>
            <a:r>
              <a:rPr lang="de-DE"/>
              <a:t>00</a:t>
            </a:r>
          </a:p>
        </p:txBody>
      </p:sp>
      <p:sp>
        <p:nvSpPr>
          <p:cNvPr id="79" name="Textplatzhalter 56">
            <a:extLst>
              <a:ext uri="{FF2B5EF4-FFF2-40B4-BE49-F238E27FC236}">
                <a16:creationId xmlns:a16="http://schemas.microsoft.com/office/drawing/2014/main" id="{646F9BE8-9057-43B6-86A6-D67B596D241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10389" y="5078135"/>
            <a:ext cx="4760913" cy="221599"/>
          </a:xfrm>
        </p:spPr>
        <p:txBody>
          <a:bodyPr anchor="ctr" anchorCtr="0">
            <a:noAutofit/>
          </a:bodyPr>
          <a:lstStyle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797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449388"/>
            <a:ext cx="1115774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61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folie | dunk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449388"/>
            <a:ext cx="11157743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58EB0F-E46A-49EB-860A-863FD1FDDA5B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2F7DB3F-5726-47BE-A214-02B57A7995C3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15CEB8A-0318-4586-AE7B-9C61B9BE281E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2BEE282-9739-48C2-A960-1D1E166D3CE7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8AF70F8-2491-4663-A0BF-1E37B5FA6AF9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1DF5D09-D02A-4F8C-88A8-AAF41E7F3B5B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74F5F7C8-6389-40BD-BAE6-C7F92D6B23E0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C8357E7-17C3-4255-A959-167532AA4461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BBC05A-D992-4E8F-B624-6AC3EAA1B744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38877B4-0EA6-4D91-AB3B-87A0CAD7283C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6023B2-0857-4D78-853B-B5F8FD9114D5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A1E19FD-448A-489A-A67F-A2C8AEF9F43C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00C02E8-B512-46A3-81DB-B26FEB575497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8FBA52F-44A4-475B-BEBA-2FF702056E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4187674-35B8-420E-8398-8BBA92C7B8C8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D321E1-377D-4A72-A28A-EB6479D0FC32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073DE95D-7BFF-49B4-9A34-572216CEFA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0AA3D1F-14DD-42FF-85E2-65D9379272D8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A38CC26-24BD-4167-A4F2-C3E8D9C1F1A7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7FEFC27C-5160-4B61-9DA9-277110F7FC1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064E018-6B69-4520-9C6D-726481D59E10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52D47EE-6819-4C0D-A548-62F44B8690A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B4A1523-4EDE-47E5-BD0A-F9CE57394F14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1B73B245-D4D1-45FB-BEE6-0C7AD1D3C9B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E28B6E5-CA77-459A-A6C7-2036BABF2A76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10EF028-DF12-4BAD-B802-B97C6D94FC68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E8A49BA8-F773-42E7-B49D-13F8C76286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11F5FE8-EA25-46E2-83C2-B8858A595695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82B8A10-6F13-4D03-8B25-34BDA361D49E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ABD0F1B7-D156-4C44-BCCF-31C142494D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B434D29-5A0F-4CA7-A546-BC853B0076FC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038D94-23AC-452D-BED2-17477A6AC5F6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31D7D3CD-FE72-4F35-9402-4486650AD78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167EC6F-F160-4DBD-A890-9D9ECEB1E1CF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F95A9D7-51A0-4F55-BA84-FF47ADDBFEFF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9CE430F6-0075-4C64-AEF3-28C902B0C07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281A5D2-97EC-45BC-8DD0-FCF6F1297071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AA52970-D868-40AF-9004-FFAE693081ED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DE83C19A-91C8-488B-8CCE-D7E4B259DE4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2E297988-547B-48B7-850E-06C22BD356E9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55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platzhalter 80">
            <a:extLst>
              <a:ext uri="{FF2B5EF4-FFF2-40B4-BE49-F238E27FC236}">
                <a16:creationId xmlns:a16="http://schemas.microsoft.com/office/drawing/2014/main" id="{968FF28A-7490-4747-A72C-B016B93E28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9" y="0"/>
            <a:ext cx="5916610" cy="5947576"/>
          </a:xfrm>
          <a:custGeom>
            <a:avLst/>
            <a:gdLst>
              <a:gd name="connsiteX0" fmla="*/ 4917790 w 5916610"/>
              <a:gd name="connsiteY0" fmla="*/ 707236 h 5947576"/>
              <a:gd name="connsiteX1" fmla="*/ 4844496 w 5916610"/>
              <a:gd name="connsiteY1" fmla="*/ 750928 h 5947576"/>
              <a:gd name="connsiteX2" fmla="*/ 4841911 w 5916610"/>
              <a:gd name="connsiteY2" fmla="*/ 756098 h 5947576"/>
              <a:gd name="connsiteX3" fmla="*/ 4841911 w 5916610"/>
              <a:gd name="connsiteY3" fmla="*/ 882649 h 5947576"/>
              <a:gd name="connsiteX4" fmla="*/ 4845789 w 5916610"/>
              <a:gd name="connsiteY4" fmla="*/ 886527 h 5947576"/>
              <a:gd name="connsiteX5" fmla="*/ 4920246 w 5916610"/>
              <a:gd name="connsiteY5" fmla="*/ 886527 h 5947576"/>
              <a:gd name="connsiteX6" fmla="*/ 4924124 w 5916610"/>
              <a:gd name="connsiteY6" fmla="*/ 882649 h 5947576"/>
              <a:gd name="connsiteX7" fmla="*/ 4924124 w 5916610"/>
              <a:gd name="connsiteY7" fmla="*/ 710467 h 5947576"/>
              <a:gd name="connsiteX8" fmla="*/ 4921668 w 5916610"/>
              <a:gd name="connsiteY8" fmla="*/ 707236 h 5947576"/>
              <a:gd name="connsiteX9" fmla="*/ 4917790 w 5916610"/>
              <a:gd name="connsiteY9" fmla="*/ 707236 h 5947576"/>
              <a:gd name="connsiteX10" fmla="*/ 4610784 w 5916610"/>
              <a:gd name="connsiteY10" fmla="*/ 587795 h 5947576"/>
              <a:gd name="connsiteX11" fmla="*/ 4608845 w 5916610"/>
              <a:gd name="connsiteY11" fmla="*/ 591026 h 5947576"/>
              <a:gd name="connsiteX12" fmla="*/ 4608845 w 5916610"/>
              <a:gd name="connsiteY12" fmla="*/ 882650 h 5947576"/>
              <a:gd name="connsiteX13" fmla="*/ 4612723 w 5916610"/>
              <a:gd name="connsiteY13" fmla="*/ 886528 h 5947576"/>
              <a:gd name="connsiteX14" fmla="*/ 4687180 w 5916610"/>
              <a:gd name="connsiteY14" fmla="*/ 886528 h 5947576"/>
              <a:gd name="connsiteX15" fmla="*/ 4691058 w 5916610"/>
              <a:gd name="connsiteY15" fmla="*/ 882650 h 5947576"/>
              <a:gd name="connsiteX16" fmla="*/ 4691058 w 5916610"/>
              <a:gd name="connsiteY16" fmla="*/ 721973 h 5947576"/>
              <a:gd name="connsiteX17" fmla="*/ 4763059 w 5916610"/>
              <a:gd name="connsiteY17" fmla="*/ 765018 h 5947576"/>
              <a:gd name="connsiteX18" fmla="*/ 4766937 w 5916610"/>
              <a:gd name="connsiteY18" fmla="*/ 766311 h 5947576"/>
              <a:gd name="connsiteX19" fmla="*/ 4770815 w 5916610"/>
              <a:gd name="connsiteY19" fmla="*/ 765018 h 5947576"/>
              <a:gd name="connsiteX20" fmla="*/ 4922444 w 5916610"/>
              <a:gd name="connsiteY20" fmla="*/ 674403 h 5947576"/>
              <a:gd name="connsiteX21" fmla="*/ 4924383 w 5916610"/>
              <a:gd name="connsiteY21" fmla="*/ 669878 h 5947576"/>
              <a:gd name="connsiteX22" fmla="*/ 4923607 w 5916610"/>
              <a:gd name="connsiteY22" fmla="*/ 591026 h 5947576"/>
              <a:gd name="connsiteX23" fmla="*/ 4921668 w 5916610"/>
              <a:gd name="connsiteY23" fmla="*/ 587795 h 5947576"/>
              <a:gd name="connsiteX24" fmla="*/ 4917790 w 5916610"/>
              <a:gd name="connsiteY24" fmla="*/ 587795 h 5947576"/>
              <a:gd name="connsiteX25" fmla="*/ 4766161 w 5916610"/>
              <a:gd name="connsiteY25" fmla="*/ 679703 h 5947576"/>
              <a:gd name="connsiteX26" fmla="*/ 4614662 w 5916610"/>
              <a:gd name="connsiteY26" fmla="*/ 587795 h 5947576"/>
              <a:gd name="connsiteX27" fmla="*/ 4610784 w 5916610"/>
              <a:gd name="connsiteY27" fmla="*/ 587795 h 5947576"/>
              <a:gd name="connsiteX28" fmla="*/ 5038912 w 5916610"/>
              <a:gd name="connsiteY28" fmla="*/ 549274 h 5947576"/>
              <a:gd name="connsiteX29" fmla="*/ 5010861 w 5916610"/>
              <a:gd name="connsiteY29" fmla="*/ 577325 h 5947576"/>
              <a:gd name="connsiteX30" fmla="*/ 5010861 w 5916610"/>
              <a:gd name="connsiteY30" fmla="*/ 913545 h 5947576"/>
              <a:gd name="connsiteX31" fmla="*/ 5038912 w 5916610"/>
              <a:gd name="connsiteY31" fmla="*/ 941595 h 5947576"/>
              <a:gd name="connsiteX32" fmla="*/ 5375003 w 5916610"/>
              <a:gd name="connsiteY32" fmla="*/ 941595 h 5947576"/>
              <a:gd name="connsiteX33" fmla="*/ 5403053 w 5916610"/>
              <a:gd name="connsiteY33" fmla="*/ 913545 h 5947576"/>
              <a:gd name="connsiteX34" fmla="*/ 5403053 w 5916610"/>
              <a:gd name="connsiteY34" fmla="*/ 577325 h 5947576"/>
              <a:gd name="connsiteX35" fmla="*/ 5375003 w 5916610"/>
              <a:gd name="connsiteY35" fmla="*/ 549274 h 5947576"/>
              <a:gd name="connsiteX36" fmla="*/ 0 w 5916610"/>
              <a:gd name="connsiteY36" fmla="*/ 0 h 5947576"/>
              <a:gd name="connsiteX37" fmla="*/ 5916610 w 5916610"/>
              <a:gd name="connsiteY37" fmla="*/ 0 h 5947576"/>
              <a:gd name="connsiteX38" fmla="*/ 5916610 w 5916610"/>
              <a:gd name="connsiteY38" fmla="*/ 5947576 h 5947576"/>
              <a:gd name="connsiteX39" fmla="*/ 130997 w 5916610"/>
              <a:gd name="connsiteY39" fmla="*/ 5947576 h 5947576"/>
              <a:gd name="connsiteX40" fmla="*/ 0 w 5916610"/>
              <a:gd name="connsiteY40" fmla="*/ 5816579 h 59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16610" h="5947576">
                <a:moveTo>
                  <a:pt x="4917790" y="707236"/>
                </a:moveTo>
                <a:lnTo>
                  <a:pt x="4844496" y="750928"/>
                </a:lnTo>
                <a:cubicBezTo>
                  <a:pt x="4842557" y="752220"/>
                  <a:pt x="4841911" y="752867"/>
                  <a:pt x="4841911" y="756098"/>
                </a:cubicBezTo>
                <a:lnTo>
                  <a:pt x="4841911" y="882649"/>
                </a:lnTo>
                <a:cubicBezTo>
                  <a:pt x="4841911" y="884588"/>
                  <a:pt x="4843850" y="886527"/>
                  <a:pt x="4845789" y="886527"/>
                </a:cubicBezTo>
                <a:lnTo>
                  <a:pt x="4920246" y="886527"/>
                </a:lnTo>
                <a:cubicBezTo>
                  <a:pt x="4922185" y="886527"/>
                  <a:pt x="4924124" y="884588"/>
                  <a:pt x="4924124" y="882649"/>
                </a:cubicBezTo>
                <a:lnTo>
                  <a:pt x="4924124" y="710467"/>
                </a:lnTo>
                <a:cubicBezTo>
                  <a:pt x="4923607" y="709175"/>
                  <a:pt x="4922961" y="707882"/>
                  <a:pt x="4921668" y="707236"/>
                </a:cubicBezTo>
                <a:cubicBezTo>
                  <a:pt x="4920375" y="706589"/>
                  <a:pt x="4919083" y="706589"/>
                  <a:pt x="4917790" y="707236"/>
                </a:cubicBezTo>
                <a:close/>
                <a:moveTo>
                  <a:pt x="4610784" y="587795"/>
                </a:moveTo>
                <a:cubicBezTo>
                  <a:pt x="4609491" y="588441"/>
                  <a:pt x="4608845" y="589734"/>
                  <a:pt x="4608845" y="591026"/>
                </a:cubicBezTo>
                <a:lnTo>
                  <a:pt x="4608845" y="882650"/>
                </a:lnTo>
                <a:cubicBezTo>
                  <a:pt x="4608845" y="884589"/>
                  <a:pt x="4610784" y="886528"/>
                  <a:pt x="4612723" y="886528"/>
                </a:cubicBezTo>
                <a:lnTo>
                  <a:pt x="4687180" y="886528"/>
                </a:lnTo>
                <a:cubicBezTo>
                  <a:pt x="4689119" y="886528"/>
                  <a:pt x="4691058" y="884589"/>
                  <a:pt x="4691058" y="882650"/>
                </a:cubicBezTo>
                <a:lnTo>
                  <a:pt x="4691058" y="721973"/>
                </a:lnTo>
                <a:lnTo>
                  <a:pt x="4763059" y="765018"/>
                </a:lnTo>
                <a:cubicBezTo>
                  <a:pt x="4763705" y="765664"/>
                  <a:pt x="4765644" y="766311"/>
                  <a:pt x="4766937" y="766311"/>
                </a:cubicBezTo>
                <a:cubicBezTo>
                  <a:pt x="4768230" y="766311"/>
                  <a:pt x="4770169" y="765664"/>
                  <a:pt x="4770815" y="765018"/>
                </a:cubicBezTo>
                <a:cubicBezTo>
                  <a:pt x="4770815" y="765018"/>
                  <a:pt x="4921797" y="675049"/>
                  <a:pt x="4922444" y="674403"/>
                </a:cubicBezTo>
                <a:cubicBezTo>
                  <a:pt x="4924383" y="673756"/>
                  <a:pt x="4924383" y="672464"/>
                  <a:pt x="4924383" y="669878"/>
                </a:cubicBezTo>
                <a:cubicBezTo>
                  <a:pt x="4923607" y="669361"/>
                  <a:pt x="4923607" y="591026"/>
                  <a:pt x="4923607" y="591026"/>
                </a:cubicBezTo>
                <a:cubicBezTo>
                  <a:pt x="4923607" y="589734"/>
                  <a:pt x="4922961" y="588441"/>
                  <a:pt x="4921668" y="587795"/>
                </a:cubicBezTo>
                <a:cubicBezTo>
                  <a:pt x="4920375" y="587148"/>
                  <a:pt x="4919083" y="587148"/>
                  <a:pt x="4917790" y="587795"/>
                </a:cubicBezTo>
                <a:lnTo>
                  <a:pt x="4766161" y="679703"/>
                </a:lnTo>
                <a:lnTo>
                  <a:pt x="4614662" y="587795"/>
                </a:lnTo>
                <a:cubicBezTo>
                  <a:pt x="4613369" y="587148"/>
                  <a:pt x="4612077" y="587148"/>
                  <a:pt x="4610784" y="587795"/>
                </a:cubicBezTo>
                <a:close/>
                <a:moveTo>
                  <a:pt x="5038912" y="549274"/>
                </a:moveTo>
                <a:cubicBezTo>
                  <a:pt x="5023400" y="549274"/>
                  <a:pt x="5010861" y="561813"/>
                  <a:pt x="5010861" y="577325"/>
                </a:cubicBezTo>
                <a:lnTo>
                  <a:pt x="5010861" y="913545"/>
                </a:lnTo>
                <a:cubicBezTo>
                  <a:pt x="5010861" y="929057"/>
                  <a:pt x="5023400" y="941595"/>
                  <a:pt x="5038912" y="941595"/>
                </a:cubicBezTo>
                <a:lnTo>
                  <a:pt x="5375003" y="941595"/>
                </a:lnTo>
                <a:cubicBezTo>
                  <a:pt x="5390514" y="941595"/>
                  <a:pt x="5403053" y="929057"/>
                  <a:pt x="5403053" y="913545"/>
                </a:cubicBezTo>
                <a:lnTo>
                  <a:pt x="5403053" y="577325"/>
                </a:lnTo>
                <a:cubicBezTo>
                  <a:pt x="5403053" y="561813"/>
                  <a:pt x="5390514" y="549274"/>
                  <a:pt x="5375003" y="549274"/>
                </a:cubicBezTo>
                <a:close/>
                <a:moveTo>
                  <a:pt x="0" y="0"/>
                </a:moveTo>
                <a:lnTo>
                  <a:pt x="5916610" y="0"/>
                </a:lnTo>
                <a:lnTo>
                  <a:pt x="5916610" y="5947576"/>
                </a:lnTo>
                <a:lnTo>
                  <a:pt x="130997" y="5947576"/>
                </a:lnTo>
                <a:cubicBezTo>
                  <a:pt x="58649" y="5947576"/>
                  <a:pt x="0" y="5888927"/>
                  <a:pt x="0" y="5816579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50000">
                <a:srgbClr val="051428">
                  <a:alpha val="30000"/>
                </a:srgbClr>
              </a:gs>
              <a:gs pos="100000">
                <a:schemeClr val="tx1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382BED6D-E42F-4EC5-A959-8E2C8131A6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0"/>
            <a:ext cx="5916611" cy="5949950"/>
          </a:xfrm>
          <a:custGeom>
            <a:avLst/>
            <a:gdLst>
              <a:gd name="connsiteX0" fmla="*/ 5204243 w 5916611"/>
              <a:gd name="connsiteY0" fmla="*/ 717836 h 5949950"/>
              <a:gd name="connsiteX1" fmla="*/ 5171926 w 5916611"/>
              <a:gd name="connsiteY1" fmla="*/ 754418 h 5949950"/>
              <a:gd name="connsiteX2" fmla="*/ 5171926 w 5916611"/>
              <a:gd name="connsiteY2" fmla="*/ 754935 h 5949950"/>
              <a:gd name="connsiteX3" fmla="*/ 5204243 w 5916611"/>
              <a:gd name="connsiteY3" fmla="*/ 791517 h 5949950"/>
              <a:gd name="connsiteX4" fmla="*/ 5236301 w 5916611"/>
              <a:gd name="connsiteY4" fmla="*/ 754935 h 5949950"/>
              <a:gd name="connsiteX5" fmla="*/ 5236301 w 5916611"/>
              <a:gd name="connsiteY5" fmla="*/ 754418 h 5949950"/>
              <a:gd name="connsiteX6" fmla="*/ 5204243 w 5916611"/>
              <a:gd name="connsiteY6" fmla="*/ 717836 h 5949950"/>
              <a:gd name="connsiteX7" fmla="*/ 4917790 w 5916611"/>
              <a:gd name="connsiteY7" fmla="*/ 707236 h 5949950"/>
              <a:gd name="connsiteX8" fmla="*/ 4844496 w 5916611"/>
              <a:gd name="connsiteY8" fmla="*/ 750928 h 5949950"/>
              <a:gd name="connsiteX9" fmla="*/ 4841911 w 5916611"/>
              <a:gd name="connsiteY9" fmla="*/ 756098 h 5949950"/>
              <a:gd name="connsiteX10" fmla="*/ 4841911 w 5916611"/>
              <a:gd name="connsiteY10" fmla="*/ 882649 h 5949950"/>
              <a:gd name="connsiteX11" fmla="*/ 4845789 w 5916611"/>
              <a:gd name="connsiteY11" fmla="*/ 886527 h 5949950"/>
              <a:gd name="connsiteX12" fmla="*/ 4920246 w 5916611"/>
              <a:gd name="connsiteY12" fmla="*/ 886527 h 5949950"/>
              <a:gd name="connsiteX13" fmla="*/ 4924124 w 5916611"/>
              <a:gd name="connsiteY13" fmla="*/ 882649 h 5949950"/>
              <a:gd name="connsiteX14" fmla="*/ 4924124 w 5916611"/>
              <a:gd name="connsiteY14" fmla="*/ 710467 h 5949950"/>
              <a:gd name="connsiteX15" fmla="*/ 4921668 w 5916611"/>
              <a:gd name="connsiteY15" fmla="*/ 707236 h 5949950"/>
              <a:gd name="connsiteX16" fmla="*/ 4917790 w 5916611"/>
              <a:gd name="connsiteY16" fmla="*/ 707236 h 5949950"/>
              <a:gd name="connsiteX17" fmla="*/ 5235784 w 5916611"/>
              <a:gd name="connsiteY17" fmla="*/ 640535 h 5949950"/>
              <a:gd name="connsiteX18" fmla="*/ 5273400 w 5916611"/>
              <a:gd name="connsiteY18" fmla="*/ 640535 h 5949950"/>
              <a:gd name="connsiteX19" fmla="*/ 5273400 w 5916611"/>
              <a:gd name="connsiteY19" fmla="*/ 820990 h 5949950"/>
              <a:gd name="connsiteX20" fmla="*/ 5235784 w 5916611"/>
              <a:gd name="connsiteY20" fmla="*/ 820990 h 5949950"/>
              <a:gd name="connsiteX21" fmla="*/ 5235784 w 5916611"/>
              <a:gd name="connsiteY21" fmla="*/ 801988 h 5949950"/>
              <a:gd name="connsiteX22" fmla="*/ 5194548 w 5916611"/>
              <a:gd name="connsiteY22" fmla="*/ 823446 h 5949950"/>
              <a:gd name="connsiteX23" fmla="*/ 5134310 w 5916611"/>
              <a:gd name="connsiteY23" fmla="*/ 754935 h 5949950"/>
              <a:gd name="connsiteX24" fmla="*/ 5134310 w 5916611"/>
              <a:gd name="connsiteY24" fmla="*/ 754418 h 5949950"/>
              <a:gd name="connsiteX25" fmla="*/ 5194548 w 5916611"/>
              <a:gd name="connsiteY25" fmla="*/ 686037 h 5949950"/>
              <a:gd name="connsiteX26" fmla="*/ 5235784 w 5916611"/>
              <a:gd name="connsiteY26" fmla="*/ 705814 h 5949950"/>
              <a:gd name="connsiteX27" fmla="*/ 4610784 w 5916611"/>
              <a:gd name="connsiteY27" fmla="*/ 587795 h 5949950"/>
              <a:gd name="connsiteX28" fmla="*/ 4608845 w 5916611"/>
              <a:gd name="connsiteY28" fmla="*/ 591026 h 5949950"/>
              <a:gd name="connsiteX29" fmla="*/ 4608845 w 5916611"/>
              <a:gd name="connsiteY29" fmla="*/ 882650 h 5949950"/>
              <a:gd name="connsiteX30" fmla="*/ 4612723 w 5916611"/>
              <a:gd name="connsiteY30" fmla="*/ 886528 h 5949950"/>
              <a:gd name="connsiteX31" fmla="*/ 4687180 w 5916611"/>
              <a:gd name="connsiteY31" fmla="*/ 886528 h 5949950"/>
              <a:gd name="connsiteX32" fmla="*/ 4691058 w 5916611"/>
              <a:gd name="connsiteY32" fmla="*/ 882650 h 5949950"/>
              <a:gd name="connsiteX33" fmla="*/ 4691058 w 5916611"/>
              <a:gd name="connsiteY33" fmla="*/ 721973 h 5949950"/>
              <a:gd name="connsiteX34" fmla="*/ 4763059 w 5916611"/>
              <a:gd name="connsiteY34" fmla="*/ 765018 h 5949950"/>
              <a:gd name="connsiteX35" fmla="*/ 4766937 w 5916611"/>
              <a:gd name="connsiteY35" fmla="*/ 766311 h 5949950"/>
              <a:gd name="connsiteX36" fmla="*/ 4770815 w 5916611"/>
              <a:gd name="connsiteY36" fmla="*/ 765018 h 5949950"/>
              <a:gd name="connsiteX37" fmla="*/ 4922444 w 5916611"/>
              <a:gd name="connsiteY37" fmla="*/ 674403 h 5949950"/>
              <a:gd name="connsiteX38" fmla="*/ 4924383 w 5916611"/>
              <a:gd name="connsiteY38" fmla="*/ 669878 h 5949950"/>
              <a:gd name="connsiteX39" fmla="*/ 4923607 w 5916611"/>
              <a:gd name="connsiteY39" fmla="*/ 591026 h 5949950"/>
              <a:gd name="connsiteX40" fmla="*/ 4921668 w 5916611"/>
              <a:gd name="connsiteY40" fmla="*/ 587795 h 5949950"/>
              <a:gd name="connsiteX41" fmla="*/ 4917790 w 5916611"/>
              <a:gd name="connsiteY41" fmla="*/ 587795 h 5949950"/>
              <a:gd name="connsiteX42" fmla="*/ 4766161 w 5916611"/>
              <a:gd name="connsiteY42" fmla="*/ 679703 h 5949950"/>
              <a:gd name="connsiteX43" fmla="*/ 4614662 w 5916611"/>
              <a:gd name="connsiteY43" fmla="*/ 587795 h 5949950"/>
              <a:gd name="connsiteX44" fmla="*/ 4610784 w 5916611"/>
              <a:gd name="connsiteY44" fmla="*/ 587795 h 5949950"/>
              <a:gd name="connsiteX45" fmla="*/ 5038912 w 5916611"/>
              <a:gd name="connsiteY45" fmla="*/ 549274 h 5949950"/>
              <a:gd name="connsiteX46" fmla="*/ 5010861 w 5916611"/>
              <a:gd name="connsiteY46" fmla="*/ 577325 h 5949950"/>
              <a:gd name="connsiteX47" fmla="*/ 5010861 w 5916611"/>
              <a:gd name="connsiteY47" fmla="*/ 913545 h 5949950"/>
              <a:gd name="connsiteX48" fmla="*/ 5038912 w 5916611"/>
              <a:gd name="connsiteY48" fmla="*/ 941595 h 5949950"/>
              <a:gd name="connsiteX49" fmla="*/ 5375003 w 5916611"/>
              <a:gd name="connsiteY49" fmla="*/ 941595 h 5949950"/>
              <a:gd name="connsiteX50" fmla="*/ 5403053 w 5916611"/>
              <a:gd name="connsiteY50" fmla="*/ 913545 h 5949950"/>
              <a:gd name="connsiteX51" fmla="*/ 5403053 w 5916611"/>
              <a:gd name="connsiteY51" fmla="*/ 577325 h 5949950"/>
              <a:gd name="connsiteX52" fmla="*/ 5375003 w 5916611"/>
              <a:gd name="connsiteY52" fmla="*/ 549274 h 5949950"/>
              <a:gd name="connsiteX53" fmla="*/ 0 w 5916611"/>
              <a:gd name="connsiteY53" fmla="*/ 0 h 5949950"/>
              <a:gd name="connsiteX54" fmla="*/ 5916611 w 5916611"/>
              <a:gd name="connsiteY54" fmla="*/ 0 h 5949950"/>
              <a:gd name="connsiteX55" fmla="*/ 5916611 w 5916611"/>
              <a:gd name="connsiteY55" fmla="*/ 5946683 h 5949950"/>
              <a:gd name="connsiteX56" fmla="*/ 5900427 w 5916611"/>
              <a:gd name="connsiteY56" fmla="*/ 5949950 h 5949950"/>
              <a:gd name="connsiteX57" fmla="*/ 132298 w 5916611"/>
              <a:gd name="connsiteY57" fmla="*/ 5949950 h 5949950"/>
              <a:gd name="connsiteX58" fmla="*/ 0 w 5916611"/>
              <a:gd name="connsiteY58" fmla="*/ 5817652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916611" h="5949950">
                <a:moveTo>
                  <a:pt x="5204243" y="717836"/>
                </a:moveTo>
                <a:cubicBezTo>
                  <a:pt x="5186792" y="717836"/>
                  <a:pt x="5171926" y="732184"/>
                  <a:pt x="5171926" y="754418"/>
                </a:cubicBezTo>
                <a:lnTo>
                  <a:pt x="5171926" y="754935"/>
                </a:lnTo>
                <a:cubicBezTo>
                  <a:pt x="5171926" y="776910"/>
                  <a:pt x="5186663" y="791517"/>
                  <a:pt x="5204243" y="791517"/>
                </a:cubicBezTo>
                <a:cubicBezTo>
                  <a:pt x="5221823" y="791517"/>
                  <a:pt x="5236301" y="776910"/>
                  <a:pt x="5236301" y="754935"/>
                </a:cubicBezTo>
                <a:lnTo>
                  <a:pt x="5236301" y="754418"/>
                </a:lnTo>
                <a:cubicBezTo>
                  <a:pt x="5236301" y="732443"/>
                  <a:pt x="5221823" y="717836"/>
                  <a:pt x="5204243" y="717836"/>
                </a:cubicBezTo>
                <a:close/>
                <a:moveTo>
                  <a:pt x="4917790" y="707236"/>
                </a:moveTo>
                <a:lnTo>
                  <a:pt x="4844496" y="750928"/>
                </a:lnTo>
                <a:cubicBezTo>
                  <a:pt x="4842557" y="752220"/>
                  <a:pt x="4841911" y="752867"/>
                  <a:pt x="4841911" y="756098"/>
                </a:cubicBezTo>
                <a:lnTo>
                  <a:pt x="4841911" y="882649"/>
                </a:lnTo>
                <a:cubicBezTo>
                  <a:pt x="4841911" y="884588"/>
                  <a:pt x="4843850" y="886527"/>
                  <a:pt x="4845789" y="886527"/>
                </a:cubicBezTo>
                <a:lnTo>
                  <a:pt x="4920246" y="886527"/>
                </a:lnTo>
                <a:cubicBezTo>
                  <a:pt x="4922185" y="886527"/>
                  <a:pt x="4924124" y="884588"/>
                  <a:pt x="4924124" y="882649"/>
                </a:cubicBezTo>
                <a:lnTo>
                  <a:pt x="4924124" y="710467"/>
                </a:lnTo>
                <a:cubicBezTo>
                  <a:pt x="4923607" y="709175"/>
                  <a:pt x="4922961" y="707882"/>
                  <a:pt x="4921668" y="707236"/>
                </a:cubicBezTo>
                <a:cubicBezTo>
                  <a:pt x="4920375" y="706589"/>
                  <a:pt x="4919083" y="706589"/>
                  <a:pt x="4917790" y="707236"/>
                </a:cubicBezTo>
                <a:close/>
                <a:moveTo>
                  <a:pt x="5235784" y="640535"/>
                </a:moveTo>
                <a:lnTo>
                  <a:pt x="5273400" y="640535"/>
                </a:lnTo>
                <a:lnTo>
                  <a:pt x="5273400" y="820990"/>
                </a:lnTo>
                <a:lnTo>
                  <a:pt x="5235784" y="820990"/>
                </a:lnTo>
                <a:lnTo>
                  <a:pt x="5235784" y="801988"/>
                </a:lnTo>
                <a:cubicBezTo>
                  <a:pt x="5226606" y="814268"/>
                  <a:pt x="5214067" y="823446"/>
                  <a:pt x="5194548" y="823446"/>
                </a:cubicBezTo>
                <a:cubicBezTo>
                  <a:pt x="5163653" y="823446"/>
                  <a:pt x="5134310" y="799144"/>
                  <a:pt x="5134310" y="754935"/>
                </a:cubicBezTo>
                <a:lnTo>
                  <a:pt x="5134310" y="754418"/>
                </a:lnTo>
                <a:cubicBezTo>
                  <a:pt x="5134310" y="710209"/>
                  <a:pt x="5163136" y="686037"/>
                  <a:pt x="5194548" y="686037"/>
                </a:cubicBezTo>
                <a:cubicBezTo>
                  <a:pt x="5214584" y="686037"/>
                  <a:pt x="5226864" y="695214"/>
                  <a:pt x="5235784" y="705814"/>
                </a:cubicBezTo>
                <a:close/>
                <a:moveTo>
                  <a:pt x="4610784" y="587795"/>
                </a:moveTo>
                <a:cubicBezTo>
                  <a:pt x="4609491" y="588441"/>
                  <a:pt x="4608845" y="589734"/>
                  <a:pt x="4608845" y="591026"/>
                </a:cubicBezTo>
                <a:lnTo>
                  <a:pt x="4608845" y="882650"/>
                </a:lnTo>
                <a:cubicBezTo>
                  <a:pt x="4608845" y="884589"/>
                  <a:pt x="4610784" y="886528"/>
                  <a:pt x="4612723" y="886528"/>
                </a:cubicBezTo>
                <a:lnTo>
                  <a:pt x="4687180" y="886528"/>
                </a:lnTo>
                <a:cubicBezTo>
                  <a:pt x="4689119" y="886528"/>
                  <a:pt x="4691058" y="884589"/>
                  <a:pt x="4691058" y="882650"/>
                </a:cubicBezTo>
                <a:lnTo>
                  <a:pt x="4691058" y="721973"/>
                </a:lnTo>
                <a:lnTo>
                  <a:pt x="4763059" y="765018"/>
                </a:lnTo>
                <a:cubicBezTo>
                  <a:pt x="4763705" y="765664"/>
                  <a:pt x="4765644" y="766311"/>
                  <a:pt x="4766937" y="766311"/>
                </a:cubicBezTo>
                <a:cubicBezTo>
                  <a:pt x="4768230" y="766311"/>
                  <a:pt x="4770169" y="765664"/>
                  <a:pt x="4770815" y="765018"/>
                </a:cubicBezTo>
                <a:cubicBezTo>
                  <a:pt x="4770815" y="765018"/>
                  <a:pt x="4921797" y="675049"/>
                  <a:pt x="4922444" y="674403"/>
                </a:cubicBezTo>
                <a:cubicBezTo>
                  <a:pt x="4924383" y="673756"/>
                  <a:pt x="4924383" y="672464"/>
                  <a:pt x="4924383" y="669878"/>
                </a:cubicBezTo>
                <a:cubicBezTo>
                  <a:pt x="4923607" y="669361"/>
                  <a:pt x="4923607" y="591026"/>
                  <a:pt x="4923607" y="591026"/>
                </a:cubicBezTo>
                <a:cubicBezTo>
                  <a:pt x="4923607" y="589734"/>
                  <a:pt x="4922961" y="588441"/>
                  <a:pt x="4921668" y="587795"/>
                </a:cubicBezTo>
                <a:cubicBezTo>
                  <a:pt x="4920375" y="587148"/>
                  <a:pt x="4919083" y="587148"/>
                  <a:pt x="4917790" y="587795"/>
                </a:cubicBezTo>
                <a:lnTo>
                  <a:pt x="4766161" y="679703"/>
                </a:lnTo>
                <a:lnTo>
                  <a:pt x="4614662" y="587795"/>
                </a:lnTo>
                <a:cubicBezTo>
                  <a:pt x="4613369" y="587148"/>
                  <a:pt x="4612077" y="587148"/>
                  <a:pt x="4610784" y="587795"/>
                </a:cubicBezTo>
                <a:close/>
                <a:moveTo>
                  <a:pt x="5038912" y="549274"/>
                </a:moveTo>
                <a:cubicBezTo>
                  <a:pt x="5023400" y="549274"/>
                  <a:pt x="5010861" y="561813"/>
                  <a:pt x="5010861" y="577325"/>
                </a:cubicBezTo>
                <a:lnTo>
                  <a:pt x="5010861" y="913545"/>
                </a:lnTo>
                <a:cubicBezTo>
                  <a:pt x="5010861" y="929057"/>
                  <a:pt x="5023400" y="941595"/>
                  <a:pt x="5038912" y="941595"/>
                </a:cubicBezTo>
                <a:lnTo>
                  <a:pt x="5375003" y="941595"/>
                </a:lnTo>
                <a:cubicBezTo>
                  <a:pt x="5390514" y="941595"/>
                  <a:pt x="5403053" y="929057"/>
                  <a:pt x="5403053" y="913545"/>
                </a:cubicBezTo>
                <a:lnTo>
                  <a:pt x="5403053" y="577325"/>
                </a:lnTo>
                <a:cubicBezTo>
                  <a:pt x="5403053" y="561813"/>
                  <a:pt x="5390514" y="549274"/>
                  <a:pt x="5375003" y="549274"/>
                </a:cubicBezTo>
                <a:close/>
                <a:moveTo>
                  <a:pt x="0" y="0"/>
                </a:moveTo>
                <a:lnTo>
                  <a:pt x="5916611" y="0"/>
                </a:lnTo>
                <a:lnTo>
                  <a:pt x="5916611" y="5946683"/>
                </a:lnTo>
                <a:lnTo>
                  <a:pt x="5900427" y="5949950"/>
                </a:lnTo>
                <a:lnTo>
                  <a:pt x="132298" y="5949950"/>
                </a:lnTo>
                <a:cubicBezTo>
                  <a:pt x="59232" y="5949950"/>
                  <a:pt x="0" y="5890718"/>
                  <a:pt x="0" y="58176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449388"/>
            <a:ext cx="5398295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552361"/>
            <a:ext cx="5398293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FF17B55-F06D-480F-AB90-C5221FD92EC6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185 | 135 | 250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11FF35B-648F-456A-8ABE-5D3AD1FD2A79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5 | 220 | 200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8F0905AE-B190-4285-84A6-076714292929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175 | 220 | 100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73816E1-F0C7-4805-9D98-B7A8A0B82ACC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240 | 210 | 120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22E3ABF-5C4E-4639-904C-D985D011B097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245 | 140 | 110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31CE816-15CC-44F9-8DEA-54A5F051D0E0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255 | 90 | 120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5368F95-C4D8-4A07-B9A9-C98FE9DA7164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E27D0156-98DB-4F31-866A-AB9DBCF2EE9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C098139-23A1-4CB3-9B28-18AB8B7481C9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050519F-03A4-49DD-9559-3851F0489D83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982CFFB0-5F37-4F01-B7CD-678A6D4655A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3ED67F34-E822-4D5A-B586-A51594945CB6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556FC22-6BE8-4959-89D1-4815C7738284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E1B021B4-AC99-4FAC-8C8A-7836F18C027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B57F2B24-914D-4036-BE11-08C289D0A3CE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64178B0-61B8-4A78-A313-7768F1BB7D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031AFA1-2719-4211-9614-2ACA5D2618D7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92D99673-D8C4-4D64-8A31-6B9B0DCA32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09E687DA-0940-44BA-8986-D6D7B284A01F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64BACDAA-25BF-428A-A150-BB896379B9DD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328F6CFB-EF62-483F-BABE-75B9AA301F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2668F8BD-0EFC-4F13-8EC3-F7FA2F4E7DE1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5F89E77-2E81-4696-8C6C-EE12BC839A08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60" name="Gerader Verbinder 59">
              <a:extLst>
                <a:ext uri="{FF2B5EF4-FFF2-40B4-BE49-F238E27FC236}">
                  <a16:creationId xmlns:a16="http://schemas.microsoft.com/office/drawing/2014/main" id="{F56381D1-CC30-47BC-B18B-928C91CF279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81E158B8-F311-46CC-A966-F4149811456C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4CEC45EA-7C94-480D-AF85-DC5EDF38ACA2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6DA8E785-B770-4AAB-8608-03F5065D04E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B588E956-6D50-4819-9725-C4AC27B94460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FB775A7F-869C-4A6F-8DFA-4D0AA76B0965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6C3C7698-1961-439C-BF24-B494729B2D2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04D00BE3-78DF-4A59-8FD1-E216177A0373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6E7D63ED-CFF0-4611-995D-F9FC5C25823F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F34DAD1A-2783-43AC-A36F-8B85EA2CC82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8DF56F9-5E94-44FC-8590-38FA8F9F36FA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ECE187C4-58A0-4950-8188-899E08EEAE0B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08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8BE7367-9B3C-439B-8AB4-BF63B0A57C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0" y="0"/>
            <a:ext cx="5916610" cy="5947576"/>
          </a:xfrm>
          <a:custGeom>
            <a:avLst/>
            <a:gdLst>
              <a:gd name="connsiteX0" fmla="*/ 0 w 5916610"/>
              <a:gd name="connsiteY0" fmla="*/ 0 h 5947576"/>
              <a:gd name="connsiteX1" fmla="*/ 5916610 w 5916610"/>
              <a:gd name="connsiteY1" fmla="*/ 0 h 5947576"/>
              <a:gd name="connsiteX2" fmla="*/ 5916610 w 5916610"/>
              <a:gd name="connsiteY2" fmla="*/ 5947576 h 5947576"/>
              <a:gd name="connsiteX3" fmla="*/ 130997 w 5916610"/>
              <a:gd name="connsiteY3" fmla="*/ 5947576 h 5947576"/>
              <a:gd name="connsiteX4" fmla="*/ 0 w 5916610"/>
              <a:gd name="connsiteY4" fmla="*/ 5816579 h 5947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610" h="5947576">
                <a:moveTo>
                  <a:pt x="0" y="0"/>
                </a:moveTo>
                <a:lnTo>
                  <a:pt x="5916610" y="0"/>
                </a:lnTo>
                <a:lnTo>
                  <a:pt x="5916610" y="5947576"/>
                </a:lnTo>
                <a:lnTo>
                  <a:pt x="130997" y="5947576"/>
                </a:lnTo>
                <a:cubicBezTo>
                  <a:pt x="58649" y="5947576"/>
                  <a:pt x="0" y="5888927"/>
                  <a:pt x="0" y="5816579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10000"/>
                </a:schemeClr>
              </a:gs>
              <a:gs pos="50000">
                <a:srgbClr val="051428">
                  <a:alpha val="30000"/>
                </a:srgbClr>
              </a:gs>
              <a:gs pos="100000">
                <a:schemeClr val="tx1"/>
              </a:gs>
            </a:gsLst>
            <a:lin ang="5400000" scaled="1"/>
            <a:tileRect/>
          </a:gradFill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 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2B6A3A9-86FB-471D-AA13-56C241AAD1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916611" cy="5949950"/>
          </a:xfrm>
          <a:custGeom>
            <a:avLst/>
            <a:gdLst>
              <a:gd name="connsiteX0" fmla="*/ 5916611 w 5916611"/>
              <a:gd name="connsiteY0" fmla="*/ 0 h 5949950"/>
              <a:gd name="connsiteX1" fmla="*/ 0 w 5916611"/>
              <a:gd name="connsiteY1" fmla="*/ 0 h 5949950"/>
              <a:gd name="connsiteX2" fmla="*/ 0 w 5916611"/>
              <a:gd name="connsiteY2" fmla="*/ 5817652 h 5949950"/>
              <a:gd name="connsiteX3" fmla="*/ 132298 w 5916611"/>
              <a:gd name="connsiteY3" fmla="*/ 5949950 h 5949950"/>
              <a:gd name="connsiteX4" fmla="*/ 5900427 w 5916611"/>
              <a:gd name="connsiteY4" fmla="*/ 5949950 h 5949950"/>
              <a:gd name="connsiteX5" fmla="*/ 5916611 w 5916611"/>
              <a:gd name="connsiteY5" fmla="*/ 5946683 h 59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6611" h="5949950">
                <a:moveTo>
                  <a:pt x="5916611" y="0"/>
                </a:moveTo>
                <a:lnTo>
                  <a:pt x="0" y="0"/>
                </a:lnTo>
                <a:lnTo>
                  <a:pt x="0" y="5817652"/>
                </a:lnTo>
                <a:cubicBezTo>
                  <a:pt x="0" y="5890718"/>
                  <a:pt x="59232" y="5949950"/>
                  <a:pt x="132298" y="5949950"/>
                </a:cubicBezTo>
                <a:lnTo>
                  <a:pt x="5900427" y="5949950"/>
                </a:lnTo>
                <a:lnTo>
                  <a:pt x="5916611" y="59466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5389" y="1449388"/>
            <a:ext cx="5398295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90" y="552361"/>
            <a:ext cx="3905712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38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77">
            <a:extLst>
              <a:ext uri="{FF2B5EF4-FFF2-40B4-BE49-F238E27FC236}">
                <a16:creationId xmlns:a16="http://schemas.microsoft.com/office/drawing/2014/main" id="{A0F3E54E-FE14-46D8-A573-818D9006F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" y="1"/>
            <a:ext cx="12191996" cy="6857995"/>
          </a:xfrm>
          <a:custGeom>
            <a:avLst/>
            <a:gdLst>
              <a:gd name="connsiteX0" fmla="*/ 11479629 w 12191996"/>
              <a:gd name="connsiteY0" fmla="*/ 717835 h 6857995"/>
              <a:gd name="connsiteX1" fmla="*/ 11447312 w 12191996"/>
              <a:gd name="connsiteY1" fmla="*/ 754417 h 6857995"/>
              <a:gd name="connsiteX2" fmla="*/ 11447312 w 12191996"/>
              <a:gd name="connsiteY2" fmla="*/ 754934 h 6857995"/>
              <a:gd name="connsiteX3" fmla="*/ 11479629 w 12191996"/>
              <a:gd name="connsiteY3" fmla="*/ 791516 h 6857995"/>
              <a:gd name="connsiteX4" fmla="*/ 11511687 w 12191996"/>
              <a:gd name="connsiteY4" fmla="*/ 754934 h 6857995"/>
              <a:gd name="connsiteX5" fmla="*/ 11511687 w 12191996"/>
              <a:gd name="connsiteY5" fmla="*/ 754417 h 6857995"/>
              <a:gd name="connsiteX6" fmla="*/ 11479629 w 12191996"/>
              <a:gd name="connsiteY6" fmla="*/ 717835 h 6857995"/>
              <a:gd name="connsiteX7" fmla="*/ 11193176 w 12191996"/>
              <a:gd name="connsiteY7" fmla="*/ 707235 h 6857995"/>
              <a:gd name="connsiteX8" fmla="*/ 11119882 w 12191996"/>
              <a:gd name="connsiteY8" fmla="*/ 750927 h 6857995"/>
              <a:gd name="connsiteX9" fmla="*/ 11117297 w 12191996"/>
              <a:gd name="connsiteY9" fmla="*/ 756097 h 6857995"/>
              <a:gd name="connsiteX10" fmla="*/ 11117297 w 12191996"/>
              <a:gd name="connsiteY10" fmla="*/ 882648 h 6857995"/>
              <a:gd name="connsiteX11" fmla="*/ 11121175 w 12191996"/>
              <a:gd name="connsiteY11" fmla="*/ 886526 h 6857995"/>
              <a:gd name="connsiteX12" fmla="*/ 11195632 w 12191996"/>
              <a:gd name="connsiteY12" fmla="*/ 886526 h 6857995"/>
              <a:gd name="connsiteX13" fmla="*/ 11199510 w 12191996"/>
              <a:gd name="connsiteY13" fmla="*/ 882648 h 6857995"/>
              <a:gd name="connsiteX14" fmla="*/ 11199510 w 12191996"/>
              <a:gd name="connsiteY14" fmla="*/ 710466 h 6857995"/>
              <a:gd name="connsiteX15" fmla="*/ 11197054 w 12191996"/>
              <a:gd name="connsiteY15" fmla="*/ 707235 h 6857995"/>
              <a:gd name="connsiteX16" fmla="*/ 11193176 w 12191996"/>
              <a:gd name="connsiteY16" fmla="*/ 707235 h 6857995"/>
              <a:gd name="connsiteX17" fmla="*/ 11511170 w 12191996"/>
              <a:gd name="connsiteY17" fmla="*/ 640534 h 6857995"/>
              <a:gd name="connsiteX18" fmla="*/ 11548786 w 12191996"/>
              <a:gd name="connsiteY18" fmla="*/ 640534 h 6857995"/>
              <a:gd name="connsiteX19" fmla="*/ 11548786 w 12191996"/>
              <a:gd name="connsiteY19" fmla="*/ 820989 h 6857995"/>
              <a:gd name="connsiteX20" fmla="*/ 11511170 w 12191996"/>
              <a:gd name="connsiteY20" fmla="*/ 820989 h 6857995"/>
              <a:gd name="connsiteX21" fmla="*/ 11511170 w 12191996"/>
              <a:gd name="connsiteY21" fmla="*/ 801987 h 6857995"/>
              <a:gd name="connsiteX22" fmla="*/ 11469934 w 12191996"/>
              <a:gd name="connsiteY22" fmla="*/ 823445 h 6857995"/>
              <a:gd name="connsiteX23" fmla="*/ 11409696 w 12191996"/>
              <a:gd name="connsiteY23" fmla="*/ 754934 h 6857995"/>
              <a:gd name="connsiteX24" fmla="*/ 11409696 w 12191996"/>
              <a:gd name="connsiteY24" fmla="*/ 754417 h 6857995"/>
              <a:gd name="connsiteX25" fmla="*/ 11469934 w 12191996"/>
              <a:gd name="connsiteY25" fmla="*/ 686036 h 6857995"/>
              <a:gd name="connsiteX26" fmla="*/ 11511170 w 12191996"/>
              <a:gd name="connsiteY26" fmla="*/ 705813 h 6857995"/>
              <a:gd name="connsiteX27" fmla="*/ 10886170 w 12191996"/>
              <a:gd name="connsiteY27" fmla="*/ 587794 h 6857995"/>
              <a:gd name="connsiteX28" fmla="*/ 10884231 w 12191996"/>
              <a:gd name="connsiteY28" fmla="*/ 591025 h 6857995"/>
              <a:gd name="connsiteX29" fmla="*/ 10884231 w 12191996"/>
              <a:gd name="connsiteY29" fmla="*/ 882649 h 6857995"/>
              <a:gd name="connsiteX30" fmla="*/ 10888109 w 12191996"/>
              <a:gd name="connsiteY30" fmla="*/ 886527 h 6857995"/>
              <a:gd name="connsiteX31" fmla="*/ 10962566 w 12191996"/>
              <a:gd name="connsiteY31" fmla="*/ 886527 h 6857995"/>
              <a:gd name="connsiteX32" fmla="*/ 10966444 w 12191996"/>
              <a:gd name="connsiteY32" fmla="*/ 882649 h 6857995"/>
              <a:gd name="connsiteX33" fmla="*/ 10966444 w 12191996"/>
              <a:gd name="connsiteY33" fmla="*/ 721972 h 6857995"/>
              <a:gd name="connsiteX34" fmla="*/ 11038445 w 12191996"/>
              <a:gd name="connsiteY34" fmla="*/ 765017 h 6857995"/>
              <a:gd name="connsiteX35" fmla="*/ 11042323 w 12191996"/>
              <a:gd name="connsiteY35" fmla="*/ 766310 h 6857995"/>
              <a:gd name="connsiteX36" fmla="*/ 11046201 w 12191996"/>
              <a:gd name="connsiteY36" fmla="*/ 765017 h 6857995"/>
              <a:gd name="connsiteX37" fmla="*/ 11197830 w 12191996"/>
              <a:gd name="connsiteY37" fmla="*/ 674402 h 6857995"/>
              <a:gd name="connsiteX38" fmla="*/ 11199769 w 12191996"/>
              <a:gd name="connsiteY38" fmla="*/ 669877 h 6857995"/>
              <a:gd name="connsiteX39" fmla="*/ 11198993 w 12191996"/>
              <a:gd name="connsiteY39" fmla="*/ 591025 h 6857995"/>
              <a:gd name="connsiteX40" fmla="*/ 11197054 w 12191996"/>
              <a:gd name="connsiteY40" fmla="*/ 587794 h 6857995"/>
              <a:gd name="connsiteX41" fmla="*/ 11193176 w 12191996"/>
              <a:gd name="connsiteY41" fmla="*/ 587794 h 6857995"/>
              <a:gd name="connsiteX42" fmla="*/ 11041547 w 12191996"/>
              <a:gd name="connsiteY42" fmla="*/ 679702 h 6857995"/>
              <a:gd name="connsiteX43" fmla="*/ 10890048 w 12191996"/>
              <a:gd name="connsiteY43" fmla="*/ 587794 h 6857995"/>
              <a:gd name="connsiteX44" fmla="*/ 10886170 w 12191996"/>
              <a:gd name="connsiteY44" fmla="*/ 587794 h 6857995"/>
              <a:gd name="connsiteX45" fmla="*/ 11314298 w 12191996"/>
              <a:gd name="connsiteY45" fmla="*/ 549273 h 6857995"/>
              <a:gd name="connsiteX46" fmla="*/ 11286247 w 12191996"/>
              <a:gd name="connsiteY46" fmla="*/ 577324 h 6857995"/>
              <a:gd name="connsiteX47" fmla="*/ 11286247 w 12191996"/>
              <a:gd name="connsiteY47" fmla="*/ 913544 h 6857995"/>
              <a:gd name="connsiteX48" fmla="*/ 11314298 w 12191996"/>
              <a:gd name="connsiteY48" fmla="*/ 941594 h 6857995"/>
              <a:gd name="connsiteX49" fmla="*/ 11650389 w 12191996"/>
              <a:gd name="connsiteY49" fmla="*/ 941594 h 6857995"/>
              <a:gd name="connsiteX50" fmla="*/ 11678439 w 12191996"/>
              <a:gd name="connsiteY50" fmla="*/ 913544 h 6857995"/>
              <a:gd name="connsiteX51" fmla="*/ 11678439 w 12191996"/>
              <a:gd name="connsiteY51" fmla="*/ 577324 h 6857995"/>
              <a:gd name="connsiteX52" fmla="*/ 11650389 w 12191996"/>
              <a:gd name="connsiteY52" fmla="*/ 549273 h 6857995"/>
              <a:gd name="connsiteX53" fmla="*/ 0 w 12191996"/>
              <a:gd name="connsiteY53" fmla="*/ 0 h 6857995"/>
              <a:gd name="connsiteX54" fmla="*/ 12191996 w 12191996"/>
              <a:gd name="connsiteY54" fmla="*/ 0 h 6857995"/>
              <a:gd name="connsiteX55" fmla="*/ 12191996 w 12191996"/>
              <a:gd name="connsiteY55" fmla="*/ 6857995 h 6857995"/>
              <a:gd name="connsiteX56" fmla="*/ 0 w 12191996"/>
              <a:gd name="connsiteY56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6" h="6857995">
                <a:moveTo>
                  <a:pt x="11479629" y="717835"/>
                </a:moveTo>
                <a:cubicBezTo>
                  <a:pt x="11462178" y="717835"/>
                  <a:pt x="11447312" y="732183"/>
                  <a:pt x="11447312" y="754417"/>
                </a:cubicBezTo>
                <a:lnTo>
                  <a:pt x="11447312" y="754934"/>
                </a:lnTo>
                <a:cubicBezTo>
                  <a:pt x="11447312" y="776909"/>
                  <a:pt x="11462049" y="791516"/>
                  <a:pt x="11479629" y="791516"/>
                </a:cubicBezTo>
                <a:cubicBezTo>
                  <a:pt x="11497209" y="791516"/>
                  <a:pt x="11511687" y="776909"/>
                  <a:pt x="11511687" y="754934"/>
                </a:cubicBezTo>
                <a:lnTo>
                  <a:pt x="11511687" y="754417"/>
                </a:lnTo>
                <a:cubicBezTo>
                  <a:pt x="11511687" y="732442"/>
                  <a:pt x="11497209" y="717835"/>
                  <a:pt x="11479629" y="717835"/>
                </a:cubicBezTo>
                <a:close/>
                <a:moveTo>
                  <a:pt x="11193176" y="707235"/>
                </a:moveTo>
                <a:lnTo>
                  <a:pt x="11119882" y="750927"/>
                </a:lnTo>
                <a:cubicBezTo>
                  <a:pt x="11117943" y="752219"/>
                  <a:pt x="11117297" y="752866"/>
                  <a:pt x="11117297" y="756097"/>
                </a:cubicBezTo>
                <a:lnTo>
                  <a:pt x="11117297" y="882648"/>
                </a:lnTo>
                <a:cubicBezTo>
                  <a:pt x="11117297" y="884587"/>
                  <a:pt x="11119236" y="886526"/>
                  <a:pt x="11121175" y="886526"/>
                </a:cubicBezTo>
                <a:lnTo>
                  <a:pt x="11195632" y="886526"/>
                </a:lnTo>
                <a:cubicBezTo>
                  <a:pt x="11197571" y="886526"/>
                  <a:pt x="11199510" y="884587"/>
                  <a:pt x="11199510" y="882648"/>
                </a:cubicBezTo>
                <a:lnTo>
                  <a:pt x="11199510" y="710466"/>
                </a:lnTo>
                <a:cubicBezTo>
                  <a:pt x="11198993" y="709174"/>
                  <a:pt x="11198347" y="707881"/>
                  <a:pt x="11197054" y="707235"/>
                </a:cubicBezTo>
                <a:cubicBezTo>
                  <a:pt x="11195761" y="706588"/>
                  <a:pt x="11194469" y="706588"/>
                  <a:pt x="11193176" y="707235"/>
                </a:cubicBezTo>
                <a:close/>
                <a:moveTo>
                  <a:pt x="11511170" y="640534"/>
                </a:moveTo>
                <a:lnTo>
                  <a:pt x="11548786" y="640534"/>
                </a:lnTo>
                <a:lnTo>
                  <a:pt x="11548786" y="820989"/>
                </a:lnTo>
                <a:lnTo>
                  <a:pt x="11511170" y="820989"/>
                </a:lnTo>
                <a:lnTo>
                  <a:pt x="11511170" y="801987"/>
                </a:lnTo>
                <a:cubicBezTo>
                  <a:pt x="11501992" y="814267"/>
                  <a:pt x="11489453" y="823445"/>
                  <a:pt x="11469934" y="823445"/>
                </a:cubicBezTo>
                <a:cubicBezTo>
                  <a:pt x="11439039" y="823445"/>
                  <a:pt x="11409696" y="799143"/>
                  <a:pt x="11409696" y="754934"/>
                </a:cubicBezTo>
                <a:lnTo>
                  <a:pt x="11409696" y="754417"/>
                </a:lnTo>
                <a:cubicBezTo>
                  <a:pt x="11409696" y="710208"/>
                  <a:pt x="11438522" y="686036"/>
                  <a:pt x="11469934" y="686036"/>
                </a:cubicBezTo>
                <a:cubicBezTo>
                  <a:pt x="11489970" y="686036"/>
                  <a:pt x="11502250" y="695213"/>
                  <a:pt x="11511170" y="705813"/>
                </a:cubicBezTo>
                <a:close/>
                <a:moveTo>
                  <a:pt x="10886170" y="587794"/>
                </a:moveTo>
                <a:cubicBezTo>
                  <a:pt x="10884877" y="588440"/>
                  <a:pt x="10884231" y="589733"/>
                  <a:pt x="10884231" y="591025"/>
                </a:cubicBezTo>
                <a:lnTo>
                  <a:pt x="10884231" y="882649"/>
                </a:lnTo>
                <a:cubicBezTo>
                  <a:pt x="10884231" y="884588"/>
                  <a:pt x="10886170" y="886527"/>
                  <a:pt x="10888109" y="886527"/>
                </a:cubicBezTo>
                <a:lnTo>
                  <a:pt x="10962566" y="886527"/>
                </a:lnTo>
                <a:cubicBezTo>
                  <a:pt x="10964505" y="886527"/>
                  <a:pt x="10966444" y="884588"/>
                  <a:pt x="10966444" y="882649"/>
                </a:cubicBezTo>
                <a:lnTo>
                  <a:pt x="10966444" y="721972"/>
                </a:lnTo>
                <a:lnTo>
                  <a:pt x="11038445" y="765017"/>
                </a:lnTo>
                <a:cubicBezTo>
                  <a:pt x="11039091" y="765663"/>
                  <a:pt x="11041030" y="766310"/>
                  <a:pt x="11042323" y="766310"/>
                </a:cubicBezTo>
                <a:cubicBezTo>
                  <a:pt x="11043616" y="766310"/>
                  <a:pt x="11045555" y="765663"/>
                  <a:pt x="11046201" y="765017"/>
                </a:cubicBezTo>
                <a:cubicBezTo>
                  <a:pt x="11046201" y="765017"/>
                  <a:pt x="11197183" y="675048"/>
                  <a:pt x="11197830" y="674402"/>
                </a:cubicBezTo>
                <a:cubicBezTo>
                  <a:pt x="11199769" y="673755"/>
                  <a:pt x="11199769" y="672463"/>
                  <a:pt x="11199769" y="669877"/>
                </a:cubicBezTo>
                <a:cubicBezTo>
                  <a:pt x="11198993" y="669360"/>
                  <a:pt x="11198993" y="591025"/>
                  <a:pt x="11198993" y="591025"/>
                </a:cubicBezTo>
                <a:cubicBezTo>
                  <a:pt x="11198993" y="589733"/>
                  <a:pt x="11198347" y="588440"/>
                  <a:pt x="11197054" y="587794"/>
                </a:cubicBezTo>
                <a:cubicBezTo>
                  <a:pt x="11195761" y="587147"/>
                  <a:pt x="11194469" y="587147"/>
                  <a:pt x="11193176" y="587794"/>
                </a:cubicBezTo>
                <a:lnTo>
                  <a:pt x="11041547" y="679702"/>
                </a:lnTo>
                <a:lnTo>
                  <a:pt x="10890048" y="587794"/>
                </a:lnTo>
                <a:cubicBezTo>
                  <a:pt x="10888755" y="587147"/>
                  <a:pt x="10887463" y="587147"/>
                  <a:pt x="10886170" y="587794"/>
                </a:cubicBezTo>
                <a:close/>
                <a:moveTo>
                  <a:pt x="11314298" y="549273"/>
                </a:moveTo>
                <a:cubicBezTo>
                  <a:pt x="11298786" y="549273"/>
                  <a:pt x="11286247" y="561812"/>
                  <a:pt x="11286247" y="577324"/>
                </a:cubicBezTo>
                <a:lnTo>
                  <a:pt x="11286247" y="913544"/>
                </a:lnTo>
                <a:cubicBezTo>
                  <a:pt x="11286247" y="929056"/>
                  <a:pt x="11298786" y="941594"/>
                  <a:pt x="11314298" y="941594"/>
                </a:cubicBezTo>
                <a:lnTo>
                  <a:pt x="11650389" y="941594"/>
                </a:lnTo>
                <a:cubicBezTo>
                  <a:pt x="11665900" y="941594"/>
                  <a:pt x="11678439" y="929056"/>
                  <a:pt x="11678439" y="913544"/>
                </a:cubicBezTo>
                <a:lnTo>
                  <a:pt x="11678439" y="577324"/>
                </a:lnTo>
                <a:cubicBezTo>
                  <a:pt x="11678439" y="561812"/>
                  <a:pt x="11665900" y="549273"/>
                  <a:pt x="11650389" y="549273"/>
                </a:cubicBez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5"/>
                </a:lnTo>
                <a:lnTo>
                  <a:pt x="0" y="6857995"/>
                </a:lnTo>
                <a:close/>
              </a:path>
            </a:pathLst>
          </a:custGeom>
          <a:gradFill>
            <a:gsLst>
              <a:gs pos="20000">
                <a:schemeClr val="tx1">
                  <a:alpha val="1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txBody>
          <a:bodyPr wrap="square">
            <a:noAutofit/>
          </a:bodyPr>
          <a:lstStyle/>
          <a:p>
            <a:pPr lvl="0"/>
            <a:r>
              <a:rPr lang="de-DE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8669607-5FC2-4D72-9C2B-7A46C03030F8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185 | 135 | 250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1EFCB4C-8EE8-49FB-8C0A-2FCE9D0FD77C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5 | 220 | 200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DB3F28F-0FF3-420C-9F6A-71CC443CB485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175 | 220 | 100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59A962E-C9C5-4F1F-8F2E-D51AC8272D13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240 | 210 | 120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348DFA0-ADD4-4E64-9BBF-A5A708E86A5F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245 | 140 | 110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3500703-8FB4-498F-8ACB-D88A0A2600CB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255 | 90 | 120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AF1A401-49F6-4359-B4B8-D3D4621A37B8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581DF86E-CE67-41F5-A7F0-A72511E427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2FDAD8D-4E1C-49D2-98F1-3B964B7D744E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A27707-A5DE-43D4-8941-E2FC9E46B40B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4D394752-8026-476C-95BA-F40E87CAB8C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90CBCE0-B669-439C-B5B4-F28027586A4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8608664-4D65-402C-AFF8-A9B5DD094C98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B06E040-F028-46E5-85ED-2E6F5BFC46B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F47B6D6-4754-4A3E-97D7-FC88B7B21F85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505D5942-F0D5-41B8-A355-ACF37554A44A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AF8B0E2-4C22-4B6A-8541-61C054668538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556C8B7B-9142-487D-9611-56D4F19FD8A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958A43B-F14B-40CD-AAB9-0F2FC38B1B34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DC67C47-F244-4211-8FFC-E617C6074B63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66A8AF0E-5F4B-4478-8647-CEEBD8D47D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354FC83-A226-4D5A-BEC6-E17A52BA2B33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46B30F5-BB0E-4833-B586-2937C6949EB2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ED1BE42B-8ED3-4AE4-8DF8-BB9DA51020F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BADCE03-676F-4768-9D37-41CEC04CE2CF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D901225-3A60-4CAC-8421-578D5639B825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1C9CCBAD-9F98-490D-8D67-4F9FCD59685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5E604C3-BEFB-4A0B-90B4-8DE3D8DD118F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861B50F-7FEB-409C-B169-370A840DEA59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8B486AE7-FD4B-4486-93B1-3B2C19B5DB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8414A417-6FEC-4B6B-B4D0-940B22EAA81B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2B29385C-0F47-4141-AC7B-50D425DB7E8A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2A242906-1FC8-4F4E-AE6F-E15BB643641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E2DDEA70-23A8-4A7C-8713-AC1FAEC4A6F8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sp>
        <p:nvSpPr>
          <p:cNvPr id="45" name="Bildplatzhalter 73">
            <a:extLst>
              <a:ext uri="{FF2B5EF4-FFF2-40B4-BE49-F238E27FC236}">
                <a16:creationId xmlns:a16="http://schemas.microsoft.com/office/drawing/2014/main" id="{D2354783-9B8F-4156-B865-2F0F5C6D6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" y="2"/>
            <a:ext cx="12191992" cy="6857998"/>
          </a:xfrm>
          <a:custGeom>
            <a:avLst/>
            <a:gdLst>
              <a:gd name="connsiteX0" fmla="*/ 11479627 w 12191992"/>
              <a:gd name="connsiteY0" fmla="*/ 717834 h 6857998"/>
              <a:gd name="connsiteX1" fmla="*/ 11447310 w 12191992"/>
              <a:gd name="connsiteY1" fmla="*/ 754416 h 6857998"/>
              <a:gd name="connsiteX2" fmla="*/ 11447310 w 12191992"/>
              <a:gd name="connsiteY2" fmla="*/ 754933 h 6857998"/>
              <a:gd name="connsiteX3" fmla="*/ 11479627 w 12191992"/>
              <a:gd name="connsiteY3" fmla="*/ 791515 h 6857998"/>
              <a:gd name="connsiteX4" fmla="*/ 11511685 w 12191992"/>
              <a:gd name="connsiteY4" fmla="*/ 754933 h 6857998"/>
              <a:gd name="connsiteX5" fmla="*/ 11511685 w 12191992"/>
              <a:gd name="connsiteY5" fmla="*/ 754416 h 6857998"/>
              <a:gd name="connsiteX6" fmla="*/ 11479627 w 12191992"/>
              <a:gd name="connsiteY6" fmla="*/ 717834 h 6857998"/>
              <a:gd name="connsiteX7" fmla="*/ 11193174 w 12191992"/>
              <a:gd name="connsiteY7" fmla="*/ 707234 h 6857998"/>
              <a:gd name="connsiteX8" fmla="*/ 11119880 w 12191992"/>
              <a:gd name="connsiteY8" fmla="*/ 750926 h 6857998"/>
              <a:gd name="connsiteX9" fmla="*/ 11117295 w 12191992"/>
              <a:gd name="connsiteY9" fmla="*/ 756096 h 6857998"/>
              <a:gd name="connsiteX10" fmla="*/ 11117295 w 12191992"/>
              <a:gd name="connsiteY10" fmla="*/ 882647 h 6857998"/>
              <a:gd name="connsiteX11" fmla="*/ 11121173 w 12191992"/>
              <a:gd name="connsiteY11" fmla="*/ 886525 h 6857998"/>
              <a:gd name="connsiteX12" fmla="*/ 11195630 w 12191992"/>
              <a:gd name="connsiteY12" fmla="*/ 886525 h 6857998"/>
              <a:gd name="connsiteX13" fmla="*/ 11199508 w 12191992"/>
              <a:gd name="connsiteY13" fmla="*/ 882647 h 6857998"/>
              <a:gd name="connsiteX14" fmla="*/ 11199508 w 12191992"/>
              <a:gd name="connsiteY14" fmla="*/ 710465 h 6857998"/>
              <a:gd name="connsiteX15" fmla="*/ 11197052 w 12191992"/>
              <a:gd name="connsiteY15" fmla="*/ 707234 h 6857998"/>
              <a:gd name="connsiteX16" fmla="*/ 11193174 w 12191992"/>
              <a:gd name="connsiteY16" fmla="*/ 707234 h 6857998"/>
              <a:gd name="connsiteX17" fmla="*/ 11511168 w 12191992"/>
              <a:gd name="connsiteY17" fmla="*/ 640533 h 6857998"/>
              <a:gd name="connsiteX18" fmla="*/ 11548784 w 12191992"/>
              <a:gd name="connsiteY18" fmla="*/ 640533 h 6857998"/>
              <a:gd name="connsiteX19" fmla="*/ 11548784 w 12191992"/>
              <a:gd name="connsiteY19" fmla="*/ 820988 h 6857998"/>
              <a:gd name="connsiteX20" fmla="*/ 11511168 w 12191992"/>
              <a:gd name="connsiteY20" fmla="*/ 820988 h 6857998"/>
              <a:gd name="connsiteX21" fmla="*/ 11511168 w 12191992"/>
              <a:gd name="connsiteY21" fmla="*/ 801986 h 6857998"/>
              <a:gd name="connsiteX22" fmla="*/ 11469932 w 12191992"/>
              <a:gd name="connsiteY22" fmla="*/ 823444 h 6857998"/>
              <a:gd name="connsiteX23" fmla="*/ 11409694 w 12191992"/>
              <a:gd name="connsiteY23" fmla="*/ 754933 h 6857998"/>
              <a:gd name="connsiteX24" fmla="*/ 11409694 w 12191992"/>
              <a:gd name="connsiteY24" fmla="*/ 754416 h 6857998"/>
              <a:gd name="connsiteX25" fmla="*/ 11469932 w 12191992"/>
              <a:gd name="connsiteY25" fmla="*/ 686035 h 6857998"/>
              <a:gd name="connsiteX26" fmla="*/ 11511168 w 12191992"/>
              <a:gd name="connsiteY26" fmla="*/ 705812 h 6857998"/>
              <a:gd name="connsiteX27" fmla="*/ 10886168 w 12191992"/>
              <a:gd name="connsiteY27" fmla="*/ 587793 h 6857998"/>
              <a:gd name="connsiteX28" fmla="*/ 10884229 w 12191992"/>
              <a:gd name="connsiteY28" fmla="*/ 591024 h 6857998"/>
              <a:gd name="connsiteX29" fmla="*/ 10884229 w 12191992"/>
              <a:gd name="connsiteY29" fmla="*/ 882648 h 6857998"/>
              <a:gd name="connsiteX30" fmla="*/ 10888107 w 12191992"/>
              <a:gd name="connsiteY30" fmla="*/ 886526 h 6857998"/>
              <a:gd name="connsiteX31" fmla="*/ 10962564 w 12191992"/>
              <a:gd name="connsiteY31" fmla="*/ 886526 h 6857998"/>
              <a:gd name="connsiteX32" fmla="*/ 10966442 w 12191992"/>
              <a:gd name="connsiteY32" fmla="*/ 882648 h 6857998"/>
              <a:gd name="connsiteX33" fmla="*/ 10966442 w 12191992"/>
              <a:gd name="connsiteY33" fmla="*/ 721971 h 6857998"/>
              <a:gd name="connsiteX34" fmla="*/ 11038443 w 12191992"/>
              <a:gd name="connsiteY34" fmla="*/ 765016 h 6857998"/>
              <a:gd name="connsiteX35" fmla="*/ 11042321 w 12191992"/>
              <a:gd name="connsiteY35" fmla="*/ 766309 h 6857998"/>
              <a:gd name="connsiteX36" fmla="*/ 11046199 w 12191992"/>
              <a:gd name="connsiteY36" fmla="*/ 765016 h 6857998"/>
              <a:gd name="connsiteX37" fmla="*/ 11197828 w 12191992"/>
              <a:gd name="connsiteY37" fmla="*/ 674401 h 6857998"/>
              <a:gd name="connsiteX38" fmla="*/ 11199767 w 12191992"/>
              <a:gd name="connsiteY38" fmla="*/ 669876 h 6857998"/>
              <a:gd name="connsiteX39" fmla="*/ 11198991 w 12191992"/>
              <a:gd name="connsiteY39" fmla="*/ 591024 h 6857998"/>
              <a:gd name="connsiteX40" fmla="*/ 11197052 w 12191992"/>
              <a:gd name="connsiteY40" fmla="*/ 587793 h 6857998"/>
              <a:gd name="connsiteX41" fmla="*/ 11193174 w 12191992"/>
              <a:gd name="connsiteY41" fmla="*/ 587793 h 6857998"/>
              <a:gd name="connsiteX42" fmla="*/ 11041545 w 12191992"/>
              <a:gd name="connsiteY42" fmla="*/ 679701 h 6857998"/>
              <a:gd name="connsiteX43" fmla="*/ 10890046 w 12191992"/>
              <a:gd name="connsiteY43" fmla="*/ 587793 h 6857998"/>
              <a:gd name="connsiteX44" fmla="*/ 10886168 w 12191992"/>
              <a:gd name="connsiteY44" fmla="*/ 587793 h 6857998"/>
              <a:gd name="connsiteX45" fmla="*/ 11314296 w 12191992"/>
              <a:gd name="connsiteY45" fmla="*/ 549272 h 6857998"/>
              <a:gd name="connsiteX46" fmla="*/ 11286245 w 12191992"/>
              <a:gd name="connsiteY46" fmla="*/ 577323 h 6857998"/>
              <a:gd name="connsiteX47" fmla="*/ 11286245 w 12191992"/>
              <a:gd name="connsiteY47" fmla="*/ 913543 h 6857998"/>
              <a:gd name="connsiteX48" fmla="*/ 11314296 w 12191992"/>
              <a:gd name="connsiteY48" fmla="*/ 941593 h 6857998"/>
              <a:gd name="connsiteX49" fmla="*/ 11650387 w 12191992"/>
              <a:gd name="connsiteY49" fmla="*/ 941593 h 6857998"/>
              <a:gd name="connsiteX50" fmla="*/ 11678437 w 12191992"/>
              <a:gd name="connsiteY50" fmla="*/ 913543 h 6857998"/>
              <a:gd name="connsiteX51" fmla="*/ 11678437 w 12191992"/>
              <a:gd name="connsiteY51" fmla="*/ 577323 h 6857998"/>
              <a:gd name="connsiteX52" fmla="*/ 11650387 w 12191992"/>
              <a:gd name="connsiteY52" fmla="*/ 549272 h 6857998"/>
              <a:gd name="connsiteX53" fmla="*/ 0 w 12191992"/>
              <a:gd name="connsiteY53" fmla="*/ 0 h 6857998"/>
              <a:gd name="connsiteX54" fmla="*/ 12191992 w 12191992"/>
              <a:gd name="connsiteY54" fmla="*/ 0 h 6857998"/>
              <a:gd name="connsiteX55" fmla="*/ 12191992 w 12191992"/>
              <a:gd name="connsiteY55" fmla="*/ 6857998 h 6857998"/>
              <a:gd name="connsiteX56" fmla="*/ 0 w 12191992"/>
              <a:gd name="connsiteY5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91992" h="6857998">
                <a:moveTo>
                  <a:pt x="11479627" y="717834"/>
                </a:moveTo>
                <a:cubicBezTo>
                  <a:pt x="11462176" y="717834"/>
                  <a:pt x="11447310" y="732182"/>
                  <a:pt x="11447310" y="754416"/>
                </a:cubicBezTo>
                <a:lnTo>
                  <a:pt x="11447310" y="754933"/>
                </a:lnTo>
                <a:cubicBezTo>
                  <a:pt x="11447310" y="776908"/>
                  <a:pt x="11462047" y="791515"/>
                  <a:pt x="11479627" y="791515"/>
                </a:cubicBezTo>
                <a:cubicBezTo>
                  <a:pt x="11497207" y="791515"/>
                  <a:pt x="11511685" y="776908"/>
                  <a:pt x="11511685" y="754933"/>
                </a:cubicBezTo>
                <a:lnTo>
                  <a:pt x="11511685" y="754416"/>
                </a:lnTo>
                <a:cubicBezTo>
                  <a:pt x="11511685" y="732441"/>
                  <a:pt x="11497207" y="717834"/>
                  <a:pt x="11479627" y="717834"/>
                </a:cubicBezTo>
                <a:close/>
                <a:moveTo>
                  <a:pt x="11193174" y="707234"/>
                </a:moveTo>
                <a:lnTo>
                  <a:pt x="11119880" y="750926"/>
                </a:lnTo>
                <a:cubicBezTo>
                  <a:pt x="11117941" y="752218"/>
                  <a:pt x="11117295" y="752865"/>
                  <a:pt x="11117295" y="756096"/>
                </a:cubicBezTo>
                <a:lnTo>
                  <a:pt x="11117295" y="882647"/>
                </a:lnTo>
                <a:cubicBezTo>
                  <a:pt x="11117295" y="884586"/>
                  <a:pt x="11119234" y="886525"/>
                  <a:pt x="11121173" y="886525"/>
                </a:cubicBezTo>
                <a:lnTo>
                  <a:pt x="11195630" y="886525"/>
                </a:lnTo>
                <a:cubicBezTo>
                  <a:pt x="11197569" y="886525"/>
                  <a:pt x="11199508" y="884586"/>
                  <a:pt x="11199508" y="882647"/>
                </a:cubicBezTo>
                <a:lnTo>
                  <a:pt x="11199508" y="710465"/>
                </a:lnTo>
                <a:cubicBezTo>
                  <a:pt x="11198991" y="709173"/>
                  <a:pt x="11198345" y="707880"/>
                  <a:pt x="11197052" y="707234"/>
                </a:cubicBezTo>
                <a:cubicBezTo>
                  <a:pt x="11195759" y="706587"/>
                  <a:pt x="11194467" y="706587"/>
                  <a:pt x="11193174" y="707234"/>
                </a:cubicBezTo>
                <a:close/>
                <a:moveTo>
                  <a:pt x="11511168" y="640533"/>
                </a:moveTo>
                <a:lnTo>
                  <a:pt x="11548784" y="640533"/>
                </a:lnTo>
                <a:lnTo>
                  <a:pt x="11548784" y="820988"/>
                </a:lnTo>
                <a:lnTo>
                  <a:pt x="11511168" y="820988"/>
                </a:lnTo>
                <a:lnTo>
                  <a:pt x="11511168" y="801986"/>
                </a:lnTo>
                <a:cubicBezTo>
                  <a:pt x="11501990" y="814266"/>
                  <a:pt x="11489451" y="823444"/>
                  <a:pt x="11469932" y="823444"/>
                </a:cubicBezTo>
                <a:cubicBezTo>
                  <a:pt x="11439037" y="823444"/>
                  <a:pt x="11409694" y="799142"/>
                  <a:pt x="11409694" y="754933"/>
                </a:cubicBezTo>
                <a:lnTo>
                  <a:pt x="11409694" y="754416"/>
                </a:lnTo>
                <a:cubicBezTo>
                  <a:pt x="11409694" y="710207"/>
                  <a:pt x="11438520" y="686035"/>
                  <a:pt x="11469932" y="686035"/>
                </a:cubicBezTo>
                <a:cubicBezTo>
                  <a:pt x="11489968" y="686035"/>
                  <a:pt x="11502248" y="695212"/>
                  <a:pt x="11511168" y="705812"/>
                </a:cubicBezTo>
                <a:close/>
                <a:moveTo>
                  <a:pt x="10886168" y="587793"/>
                </a:moveTo>
                <a:cubicBezTo>
                  <a:pt x="10884875" y="588439"/>
                  <a:pt x="10884229" y="589732"/>
                  <a:pt x="10884229" y="591024"/>
                </a:cubicBezTo>
                <a:lnTo>
                  <a:pt x="10884229" y="882648"/>
                </a:lnTo>
                <a:cubicBezTo>
                  <a:pt x="10884229" y="884587"/>
                  <a:pt x="10886168" y="886526"/>
                  <a:pt x="10888107" y="886526"/>
                </a:cubicBezTo>
                <a:lnTo>
                  <a:pt x="10962564" y="886526"/>
                </a:lnTo>
                <a:cubicBezTo>
                  <a:pt x="10964503" y="886526"/>
                  <a:pt x="10966442" y="884587"/>
                  <a:pt x="10966442" y="882648"/>
                </a:cubicBezTo>
                <a:lnTo>
                  <a:pt x="10966442" y="721971"/>
                </a:lnTo>
                <a:lnTo>
                  <a:pt x="11038443" y="765016"/>
                </a:lnTo>
                <a:cubicBezTo>
                  <a:pt x="11039089" y="765662"/>
                  <a:pt x="11041028" y="766309"/>
                  <a:pt x="11042321" y="766309"/>
                </a:cubicBezTo>
                <a:cubicBezTo>
                  <a:pt x="11043614" y="766309"/>
                  <a:pt x="11045553" y="765662"/>
                  <a:pt x="11046199" y="765016"/>
                </a:cubicBezTo>
                <a:cubicBezTo>
                  <a:pt x="11046199" y="765016"/>
                  <a:pt x="11197181" y="675047"/>
                  <a:pt x="11197828" y="674401"/>
                </a:cubicBezTo>
                <a:cubicBezTo>
                  <a:pt x="11199767" y="673754"/>
                  <a:pt x="11199767" y="672462"/>
                  <a:pt x="11199767" y="669876"/>
                </a:cubicBezTo>
                <a:cubicBezTo>
                  <a:pt x="11198991" y="669359"/>
                  <a:pt x="11198991" y="591024"/>
                  <a:pt x="11198991" y="591024"/>
                </a:cubicBezTo>
                <a:cubicBezTo>
                  <a:pt x="11198991" y="589732"/>
                  <a:pt x="11198345" y="588439"/>
                  <a:pt x="11197052" y="587793"/>
                </a:cubicBezTo>
                <a:cubicBezTo>
                  <a:pt x="11195759" y="587146"/>
                  <a:pt x="11194467" y="587146"/>
                  <a:pt x="11193174" y="587793"/>
                </a:cubicBezTo>
                <a:lnTo>
                  <a:pt x="11041545" y="679701"/>
                </a:lnTo>
                <a:lnTo>
                  <a:pt x="10890046" y="587793"/>
                </a:lnTo>
                <a:cubicBezTo>
                  <a:pt x="10888753" y="587146"/>
                  <a:pt x="10887461" y="587146"/>
                  <a:pt x="10886168" y="587793"/>
                </a:cubicBezTo>
                <a:close/>
                <a:moveTo>
                  <a:pt x="11314296" y="549272"/>
                </a:moveTo>
                <a:cubicBezTo>
                  <a:pt x="11298784" y="549272"/>
                  <a:pt x="11286245" y="561811"/>
                  <a:pt x="11286245" y="577323"/>
                </a:cubicBezTo>
                <a:lnTo>
                  <a:pt x="11286245" y="913543"/>
                </a:lnTo>
                <a:cubicBezTo>
                  <a:pt x="11286245" y="929055"/>
                  <a:pt x="11298784" y="941593"/>
                  <a:pt x="11314296" y="941593"/>
                </a:cubicBezTo>
                <a:lnTo>
                  <a:pt x="11650387" y="941593"/>
                </a:lnTo>
                <a:cubicBezTo>
                  <a:pt x="11665898" y="941593"/>
                  <a:pt x="11678437" y="929055"/>
                  <a:pt x="11678437" y="913543"/>
                </a:cubicBezTo>
                <a:lnTo>
                  <a:pt x="11678437" y="577323"/>
                </a:lnTo>
                <a:cubicBezTo>
                  <a:pt x="11678437" y="561811"/>
                  <a:pt x="11665898" y="549272"/>
                  <a:pt x="11650387" y="549272"/>
                </a:cubicBezTo>
                <a:close/>
                <a:moveTo>
                  <a:pt x="0" y="0"/>
                </a:moveTo>
                <a:lnTo>
                  <a:pt x="12191992" y="0"/>
                </a:lnTo>
                <a:lnTo>
                  <a:pt x="12191992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86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ache Produ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EEAA4E6-40C2-4C11-A50F-3705BD9D0B6A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A1B8D4A-40C4-4199-9F4F-CBD655EFDF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9" y="1449388"/>
            <a:ext cx="4498182" cy="450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0" y="552361"/>
            <a:ext cx="4498182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F241181-CD89-4295-AB2B-6D92B92B55A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308725"/>
            <a:ext cx="558006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7980B28-3018-4426-9A2E-9D92F36591DD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  <a:solidFill>
            <a:schemeClr val="bg1"/>
          </a:solidFill>
        </p:grpSpPr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C33042A-064A-45EC-A2F2-02E1A223A56B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grpFill/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977F9B6-7DC3-49B3-918C-65F16A0BB562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AFDD5E2B-7503-4D58-BBD9-79CF1A3AB142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grpFill/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197A24BA-DA11-415C-96A7-EB0368F9A6EA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grpFill/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7" name="Datumsplatzhalter 56">
            <a:extLst>
              <a:ext uri="{FF2B5EF4-FFF2-40B4-BE49-F238E27FC236}">
                <a16:creationId xmlns:a16="http://schemas.microsoft.com/office/drawing/2014/main" id="{3032BCB4-49BA-4545-9481-B05CEC3BD4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58" name="Fußzeilenplatzhalter 57">
            <a:extLst>
              <a:ext uri="{FF2B5EF4-FFF2-40B4-BE49-F238E27FC236}">
                <a16:creationId xmlns:a16="http://schemas.microsoft.com/office/drawing/2014/main" id="{86E31590-86A6-4153-8918-D84B131B35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9" name="Foliennummernplatzhalter 58">
            <a:extLst>
              <a:ext uri="{FF2B5EF4-FFF2-40B4-BE49-F238E27FC236}">
                <a16:creationId xmlns:a16="http://schemas.microsoft.com/office/drawing/2014/main" id="{64072750-5618-43B9-B883-944062D642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22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löck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395E4E-8F82-419A-AC37-289AE3F8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59F7A38-E66C-4E4C-A3C1-5856E8E9E611}" type="datetime1">
              <a:rPr lang="de-DE" smtClean="0"/>
              <a:pPr algn="r"/>
              <a:t>19.04.2022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6553FC-D1A4-40F3-8FCC-8E843395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METRO.digital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3C128F-92AE-4994-AB72-A403FC60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463326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27A325-129D-490C-BA89-55DADB3F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552361"/>
            <a:ext cx="9662782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558EB0F-E46A-49EB-860A-863FD1FDDA5B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62F7DB3F-5726-47BE-A214-02B57A7995C3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115CEB8A-0318-4586-AE7B-9C61B9BE281E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2BEE282-9739-48C2-A960-1D1E166D3CE7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8AF70F8-2491-4663-A0BF-1E37B5FA6AF9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1DF5D09-D02A-4F8C-88A8-AAF41E7F3B5B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74F5F7C8-6389-40BD-BAE6-C7F92D6B23E0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185 | 135 | 250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C8357E7-17C3-4255-A959-167532AA4461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5 | 220 | 200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FBBC05A-D992-4E8F-B624-6AC3EAA1B744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175 | 220 | 100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38877B4-0EA6-4D91-AB3B-87A0CAD7283C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240 | 210 | 120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6023B2-0857-4D78-853B-B5F8FD9114D5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245 | 140 | 110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A1E19FD-448A-489A-A67F-A2C8AEF9F43C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bg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bg1"/>
                </a:solidFill>
              </a:rPr>
              <a:t>255 | 90 | 120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00C02E8-B512-46A3-81DB-B26FEB575497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F8FBA52F-44A4-475B-BEBA-2FF702056E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4187674-35B8-420E-8398-8BBA92C7B8C8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D321E1-377D-4A72-A28A-EB6479D0FC32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073DE95D-7BFF-49B4-9A34-572216CEFAC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C0AA3D1F-14DD-42FF-85E2-65D9379272D8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A38CC26-24BD-4167-A4F2-C3E8D9C1F1A7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7FEFC27C-5160-4B61-9DA9-277110F7FC1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064E018-6B69-4520-9C6D-726481D59E10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52D47EE-6819-4C0D-A548-62F44B8690A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B4A1523-4EDE-47E5-BD0A-F9CE57394F14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1B73B245-D4D1-45FB-BEE6-0C7AD1D3C9B1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E28B6E5-CA77-459A-A6C7-2036BABF2A76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A10EF028-DF12-4BAD-B802-B97C6D94FC68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E8A49BA8-F773-42E7-B49D-13F8C762863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11F5FE8-EA25-46E2-83C2-B8858A595695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82B8A10-6F13-4D03-8B25-34BDA361D49E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ABD0F1B7-D156-4C44-BCCF-31C142494D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B434D29-5A0F-4CA7-A546-BC853B0076FC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F038D94-23AC-452D-BED2-17477A6AC5F6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31D7D3CD-FE72-4F35-9402-4486650AD78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167EC6F-F160-4DBD-A890-9D9ECEB1E1CF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F95A9D7-51A0-4F55-BA84-FF47ADDBFEFF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9CE430F6-0075-4C64-AEF3-28C902B0C07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281A5D2-97EC-45BC-8DD0-FCF6F1297071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AA52970-D868-40AF-9004-FFAE693081ED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DE83C19A-91C8-488B-8CCE-D7E4B259DE4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2E297988-547B-48B7-850E-06C22BD356E9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D19A867-74FD-4A2C-A488-D80771F8E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9" y="1451156"/>
            <a:ext cx="2516877" cy="4498793"/>
          </a:xfrm>
          <a:prstGeom prst="roundRect">
            <a:avLst>
              <a:gd name="adj" fmla="val 3421"/>
            </a:avLst>
          </a:prstGeom>
          <a:solidFill>
            <a:srgbClr val="05DCC8"/>
          </a:solidFill>
        </p:spPr>
        <p:txBody>
          <a:bodyPr lIns="180000" tIns="180000" rIns="180000" bIns="18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platzhalter 47">
            <a:extLst>
              <a:ext uri="{FF2B5EF4-FFF2-40B4-BE49-F238E27FC236}">
                <a16:creationId xmlns:a16="http://schemas.microsoft.com/office/drawing/2014/main" id="{6D27B9B8-61E1-4DC3-94D5-704FF78226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8608" y="1451156"/>
            <a:ext cx="2516877" cy="4498793"/>
          </a:xfrm>
          <a:prstGeom prst="roundRect">
            <a:avLst>
              <a:gd name="adj" fmla="val 3421"/>
            </a:avLst>
          </a:prstGeom>
          <a:solidFill>
            <a:srgbClr val="F0D278"/>
          </a:solidFill>
        </p:spPr>
        <p:txBody>
          <a:bodyPr lIns="180000" tIns="180000" rIns="180000" bIns="18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platzhalter 47">
            <a:extLst>
              <a:ext uri="{FF2B5EF4-FFF2-40B4-BE49-F238E27FC236}">
                <a16:creationId xmlns:a16="http://schemas.microsoft.com/office/drawing/2014/main" id="{F20E92F8-FF29-4356-AE60-274318ACAA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8897" y="1451156"/>
            <a:ext cx="2516877" cy="4498793"/>
          </a:xfrm>
          <a:prstGeom prst="roundRect">
            <a:avLst>
              <a:gd name="adj" fmla="val 3421"/>
            </a:avLst>
          </a:prstGeom>
          <a:solidFill>
            <a:srgbClr val="F58C6E"/>
          </a:solidFill>
        </p:spPr>
        <p:txBody>
          <a:bodyPr lIns="180000" tIns="180000" rIns="180000" bIns="18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platzhalter 47">
            <a:extLst>
              <a:ext uri="{FF2B5EF4-FFF2-40B4-BE49-F238E27FC236}">
                <a16:creationId xmlns:a16="http://schemas.microsoft.com/office/drawing/2014/main" id="{16B72F21-0AB1-4031-839A-83B4ABDA1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59186" y="1451156"/>
            <a:ext cx="2516877" cy="4498793"/>
          </a:xfrm>
          <a:prstGeom prst="roundRect">
            <a:avLst>
              <a:gd name="adj" fmla="val 3421"/>
            </a:avLst>
          </a:prstGeom>
          <a:solidFill>
            <a:srgbClr val="B987FA"/>
          </a:solidFill>
        </p:spPr>
        <p:txBody>
          <a:bodyPr lIns="180000" tIns="180000" rIns="180000" bIns="180000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02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39C187-6E75-4CD7-B540-A9D74B9F9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9" y="552361"/>
            <a:ext cx="966278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113D22-78C1-451D-839E-D998E5B3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453536"/>
            <a:ext cx="11157744" cy="44964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AB7739-2FCD-4CF6-A553-6C429725D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5554" y="6463326"/>
            <a:ext cx="58990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6F0D6E-CD8E-481E-99D2-E7BA272B5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463326"/>
            <a:ext cx="738985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>
              <a:defRPr sz="1000" b="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METRO.digital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05B9AB-31A9-4CD2-9696-586E68356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201" y="6463326"/>
            <a:ext cx="246862" cy="15388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accent5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985CED1-6C50-49BF-94AD-B6FDDEA2EDE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1B5AA-8CDB-4B98-A412-B14E1BC09511}"/>
              </a:ext>
            </a:extLst>
          </p:cNvPr>
          <p:cNvSpPr/>
          <p:nvPr userDrawn="1"/>
        </p:nvSpPr>
        <p:spPr>
          <a:xfrm>
            <a:off x="12382500" y="0"/>
            <a:ext cx="990600" cy="990600"/>
          </a:xfrm>
          <a:prstGeom prst="rect">
            <a:avLst/>
          </a:prstGeom>
          <a:solidFill>
            <a:srgbClr val="B987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185 | 135 | 250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C5352DD-7181-4148-BD71-0C005CA527CF}"/>
              </a:ext>
            </a:extLst>
          </p:cNvPr>
          <p:cNvSpPr/>
          <p:nvPr userDrawn="1"/>
        </p:nvSpPr>
        <p:spPr>
          <a:xfrm>
            <a:off x="12382500" y="1173480"/>
            <a:ext cx="990600" cy="990600"/>
          </a:xfrm>
          <a:prstGeom prst="rect">
            <a:avLst/>
          </a:prstGeom>
          <a:solidFill>
            <a:srgbClr val="05D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5 | 220 | 200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C71146-1127-454C-8D7E-3BD9C731FC46}"/>
              </a:ext>
            </a:extLst>
          </p:cNvPr>
          <p:cNvSpPr/>
          <p:nvPr userDrawn="1"/>
        </p:nvSpPr>
        <p:spPr>
          <a:xfrm>
            <a:off x="12382500" y="2346960"/>
            <a:ext cx="990600" cy="990600"/>
          </a:xfrm>
          <a:prstGeom prst="rect">
            <a:avLst/>
          </a:prstGeom>
          <a:solidFill>
            <a:srgbClr val="AFD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175 | 220 | 100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097275-9FB7-4B68-B1A0-7E9CCBDC83C4}"/>
              </a:ext>
            </a:extLst>
          </p:cNvPr>
          <p:cNvSpPr/>
          <p:nvPr userDrawn="1"/>
        </p:nvSpPr>
        <p:spPr>
          <a:xfrm>
            <a:off x="12382500" y="3520440"/>
            <a:ext cx="990600" cy="990600"/>
          </a:xfrm>
          <a:prstGeom prst="rect">
            <a:avLst/>
          </a:prstGeom>
          <a:solidFill>
            <a:srgbClr val="F0D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240 | 210 | 120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51632F-34FF-4704-A31F-3767A2607CB4}"/>
              </a:ext>
            </a:extLst>
          </p:cNvPr>
          <p:cNvSpPr/>
          <p:nvPr userDrawn="1"/>
        </p:nvSpPr>
        <p:spPr>
          <a:xfrm>
            <a:off x="12382500" y="4693920"/>
            <a:ext cx="990600" cy="990600"/>
          </a:xfrm>
          <a:prstGeom prst="rect">
            <a:avLst/>
          </a:prstGeom>
          <a:solidFill>
            <a:srgbClr val="F58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245 | 140 | 110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979FA99-CC5F-414E-9B6B-7B89DEFDF97D}"/>
              </a:ext>
            </a:extLst>
          </p:cNvPr>
          <p:cNvSpPr/>
          <p:nvPr userDrawn="1"/>
        </p:nvSpPr>
        <p:spPr>
          <a:xfrm>
            <a:off x="12382500" y="5867400"/>
            <a:ext cx="990600" cy="990600"/>
          </a:xfrm>
          <a:prstGeom prst="rect">
            <a:avLst/>
          </a:prstGeom>
          <a:solidFill>
            <a:srgbClr val="FF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algn="l">
              <a:lnSpc>
                <a:spcPts val="1500"/>
              </a:lnSpc>
            </a:pPr>
            <a:r>
              <a:rPr lang="de-DE" sz="1000" b="1">
                <a:solidFill>
                  <a:schemeClr val="tx1"/>
                </a:solidFill>
              </a:rPr>
              <a:t>RGB</a:t>
            </a:r>
          </a:p>
          <a:p>
            <a:pPr algn="l">
              <a:lnSpc>
                <a:spcPts val="1500"/>
              </a:lnSpc>
            </a:pPr>
            <a:r>
              <a:rPr lang="de-DE" sz="1000">
                <a:solidFill>
                  <a:schemeClr val="tx1"/>
                </a:solidFill>
              </a:rPr>
              <a:t>255 | 90 | 120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570ED36-E2DB-42CA-A213-230AC9609746}"/>
              </a:ext>
            </a:extLst>
          </p:cNvPr>
          <p:cNvCxnSpPr>
            <a:cxnSpLocks/>
          </p:cNvCxnSpPr>
          <p:nvPr userDrawn="1"/>
        </p:nvCxnSpPr>
        <p:spPr>
          <a:xfrm>
            <a:off x="518319" y="6308725"/>
            <a:ext cx="111577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E00ACA49-B6D4-4BB5-A123-9B1123B7323D}"/>
              </a:ext>
            </a:extLst>
          </p:cNvPr>
          <p:cNvGrpSpPr/>
          <p:nvPr userDrawn="1"/>
        </p:nvGrpSpPr>
        <p:grpSpPr>
          <a:xfrm>
            <a:off x="403551" y="-408632"/>
            <a:ext cx="113180" cy="331316"/>
            <a:chOff x="405139" y="-408632"/>
            <a:chExt cx="113180" cy="331316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45347331-FFE7-4994-B321-45431FA1664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DA1EB53A-756E-46BD-AE50-ABF4E24F6CA7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B226CEC-0999-4224-AB2E-7E62C132BFA7}"/>
              </a:ext>
            </a:extLst>
          </p:cNvPr>
          <p:cNvGrpSpPr/>
          <p:nvPr userDrawn="1"/>
        </p:nvGrpSpPr>
        <p:grpSpPr>
          <a:xfrm>
            <a:off x="5803433" y="-408632"/>
            <a:ext cx="113180" cy="331316"/>
            <a:chOff x="405139" y="-408632"/>
            <a:chExt cx="113180" cy="331316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2220C41-B4DD-48A3-B803-99EE1DCBEAC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961592DA-2788-4FE2-A5DA-526139C4F14E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D8527DA-F890-4E5B-9984-D3D02D987966}"/>
              </a:ext>
            </a:extLst>
          </p:cNvPr>
          <p:cNvGrpSpPr/>
          <p:nvPr userDrawn="1"/>
        </p:nvGrpSpPr>
        <p:grpSpPr>
          <a:xfrm>
            <a:off x="6162208" y="-408632"/>
            <a:ext cx="113180" cy="331316"/>
            <a:chOff x="405139" y="-408632"/>
            <a:chExt cx="113180" cy="331316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817A1CD-183B-492D-81A9-2FEA449CF8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5D3EF061-C560-4E72-810B-DB849CAADCB0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00,50</a:t>
              </a:r>
            </a:p>
          </p:txBody>
        </p:sp>
      </p:grp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63675E6-AE53-4C73-BFA6-8F8ECCFCF559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-408632"/>
            <a:ext cx="0" cy="33131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20D24DE-CC74-46F8-9E41-1D2F43A09B0C}"/>
              </a:ext>
            </a:extLst>
          </p:cNvPr>
          <p:cNvGrpSpPr/>
          <p:nvPr userDrawn="1"/>
        </p:nvGrpSpPr>
        <p:grpSpPr>
          <a:xfrm>
            <a:off x="11562156" y="-408632"/>
            <a:ext cx="113180" cy="331316"/>
            <a:chOff x="405139" y="-408632"/>
            <a:chExt cx="113180" cy="331316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E5A25F1-3543-47EA-87A6-6FAB5A6EEDB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B6C2E0E0-795C-46EA-9D17-534A4BA980D3}"/>
                </a:ext>
              </a:extLst>
            </p:cNvPr>
            <p:cNvSpPr txBox="1"/>
            <p:nvPr userDrawn="1"/>
          </p:nvSpPr>
          <p:spPr>
            <a:xfrm rot="16200000">
              <a:off x="345122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81A5C5F-6982-406E-BA41-B682CF3E59E5}"/>
              </a:ext>
            </a:extLst>
          </p:cNvPr>
          <p:cNvGrpSpPr/>
          <p:nvPr userDrawn="1"/>
        </p:nvGrpSpPr>
        <p:grpSpPr>
          <a:xfrm rot="5400000">
            <a:off x="-302092" y="327027"/>
            <a:ext cx="113179" cy="331316"/>
            <a:chOff x="405140" y="-408632"/>
            <a:chExt cx="113179" cy="331316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F6D9F761-E3BF-4971-9E50-E63960EDE5E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32EB4FB-7646-42E0-8C3D-E408224E3347}"/>
                </a:ext>
              </a:extLst>
            </p:cNvPr>
            <p:cNvSpPr txBox="1"/>
            <p:nvPr userDrawn="1"/>
          </p:nvSpPr>
          <p:spPr>
            <a:xfrm rot="16200000">
              <a:off x="345123" y="-298373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E47BABC-BA63-47D7-A66E-CC28D368D26C}"/>
              </a:ext>
            </a:extLst>
          </p:cNvPr>
          <p:cNvGrpSpPr/>
          <p:nvPr userDrawn="1"/>
        </p:nvGrpSpPr>
        <p:grpSpPr>
          <a:xfrm rot="5400000">
            <a:off x="-302094" y="1228910"/>
            <a:ext cx="113177" cy="331316"/>
            <a:chOff x="405142" y="-408632"/>
            <a:chExt cx="113177" cy="331316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0E6D88DA-E2AB-4CD3-B01E-31A3F91A4C7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5DBDA8F7-342F-48E8-A803-8F71282C4454}"/>
                </a:ext>
              </a:extLst>
            </p:cNvPr>
            <p:cNvSpPr txBox="1"/>
            <p:nvPr userDrawn="1"/>
          </p:nvSpPr>
          <p:spPr>
            <a:xfrm rot="16200000">
              <a:off x="345125" y="-298374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05,50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8A833DB-50E8-4063-AFE2-19C3FB5F6547}"/>
              </a:ext>
            </a:extLst>
          </p:cNvPr>
          <p:cNvGrpSpPr/>
          <p:nvPr userDrawn="1"/>
        </p:nvGrpSpPr>
        <p:grpSpPr>
          <a:xfrm rot="5400000">
            <a:off x="-302096" y="3206756"/>
            <a:ext cx="113175" cy="331316"/>
            <a:chOff x="405144" y="-408632"/>
            <a:chExt cx="113175" cy="33131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AF6D672-0370-411F-940B-5B02599A4D9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FC5A01B5-170B-4DC4-B9E6-2C43C0B4A799}"/>
                </a:ext>
              </a:extLst>
            </p:cNvPr>
            <p:cNvSpPr txBox="1"/>
            <p:nvPr userDrawn="1"/>
          </p:nvSpPr>
          <p:spPr>
            <a:xfrm rot="16200000">
              <a:off x="345127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00,00</a:t>
              </a: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3EBC1B1-BF4B-4EDB-A5CD-F7AE5B9C373B}"/>
              </a:ext>
            </a:extLst>
          </p:cNvPr>
          <p:cNvGrpSpPr/>
          <p:nvPr userDrawn="1"/>
        </p:nvGrpSpPr>
        <p:grpSpPr>
          <a:xfrm rot="5400000">
            <a:off x="-302098" y="5727705"/>
            <a:ext cx="113174" cy="331316"/>
            <a:chOff x="405145" y="-408632"/>
            <a:chExt cx="113174" cy="331316"/>
          </a:xfrm>
        </p:grpSpPr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0662A55B-EDA7-47CC-876A-A5A7240A151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00A62C82-7E06-4986-B069-D5BA608F39F8}"/>
                </a:ext>
              </a:extLst>
            </p:cNvPr>
            <p:cNvSpPr txBox="1"/>
            <p:nvPr userDrawn="1"/>
          </p:nvSpPr>
          <p:spPr>
            <a:xfrm rot="16200000">
              <a:off x="345128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07,00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F5DD28F-466A-4770-BC0C-3F316610B8A0}"/>
              </a:ext>
            </a:extLst>
          </p:cNvPr>
          <p:cNvGrpSpPr/>
          <p:nvPr userDrawn="1"/>
        </p:nvGrpSpPr>
        <p:grpSpPr>
          <a:xfrm rot="5400000">
            <a:off x="-302098" y="6086489"/>
            <a:ext cx="113173" cy="331316"/>
            <a:chOff x="405146" y="-408632"/>
            <a:chExt cx="113173" cy="331316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A9838FD6-1BFE-49D1-A429-F0426622C9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518319" y="-408632"/>
              <a:ext cx="0" cy="331316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B1C8E8C-3B03-425E-B6D4-EDCA84B558E3}"/>
                </a:ext>
              </a:extLst>
            </p:cNvPr>
            <p:cNvSpPr txBox="1"/>
            <p:nvPr userDrawn="1"/>
          </p:nvSpPr>
          <p:spPr>
            <a:xfrm rot="16200000">
              <a:off x="345129" y="-298375"/>
              <a:ext cx="230833" cy="110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08,00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89FB31A-2752-49F3-808A-7C3EC7A9DA0A}"/>
              </a:ext>
            </a:extLst>
          </p:cNvPr>
          <p:cNvGrpSpPr/>
          <p:nvPr userDrawn="1"/>
        </p:nvGrpSpPr>
        <p:grpSpPr>
          <a:xfrm>
            <a:off x="10884234" y="549274"/>
            <a:ext cx="794208" cy="392321"/>
            <a:chOff x="10887540" y="549274"/>
            <a:chExt cx="794208" cy="392321"/>
          </a:xfrm>
        </p:grpSpPr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7BF1A88D-BE43-42B2-81A1-10A8570573FE}"/>
                </a:ext>
              </a:extLst>
            </p:cNvPr>
            <p:cNvSpPr/>
            <p:nvPr/>
          </p:nvSpPr>
          <p:spPr>
            <a:xfrm>
              <a:off x="11289556" y="549274"/>
              <a:ext cx="392192" cy="392321"/>
            </a:xfrm>
            <a:custGeom>
              <a:avLst/>
              <a:gdLst>
                <a:gd name="connsiteX0" fmla="*/ 0 w 392192"/>
                <a:gd name="connsiteY0" fmla="*/ 28051 h 392321"/>
                <a:gd name="connsiteX1" fmla="*/ 28051 w 392192"/>
                <a:gd name="connsiteY1" fmla="*/ 0 h 392321"/>
                <a:gd name="connsiteX2" fmla="*/ 364142 w 392192"/>
                <a:gd name="connsiteY2" fmla="*/ 0 h 392321"/>
                <a:gd name="connsiteX3" fmla="*/ 392192 w 392192"/>
                <a:gd name="connsiteY3" fmla="*/ 28051 h 392321"/>
                <a:gd name="connsiteX4" fmla="*/ 392192 w 392192"/>
                <a:gd name="connsiteY4" fmla="*/ 364271 h 392321"/>
                <a:gd name="connsiteX5" fmla="*/ 364142 w 392192"/>
                <a:gd name="connsiteY5" fmla="*/ 392321 h 392321"/>
                <a:gd name="connsiteX6" fmla="*/ 28051 w 392192"/>
                <a:gd name="connsiteY6" fmla="*/ 392321 h 392321"/>
                <a:gd name="connsiteX7" fmla="*/ 0 w 392192"/>
                <a:gd name="connsiteY7" fmla="*/ 364271 h 392321"/>
                <a:gd name="connsiteX8" fmla="*/ 0 w 392192"/>
                <a:gd name="connsiteY8" fmla="*/ 28051 h 39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192" h="392321">
                  <a:moveTo>
                    <a:pt x="0" y="28051"/>
                  </a:moveTo>
                  <a:cubicBezTo>
                    <a:pt x="0" y="12539"/>
                    <a:pt x="12539" y="0"/>
                    <a:pt x="28051" y="0"/>
                  </a:cubicBezTo>
                  <a:lnTo>
                    <a:pt x="364142" y="0"/>
                  </a:lnTo>
                  <a:cubicBezTo>
                    <a:pt x="379653" y="0"/>
                    <a:pt x="392192" y="12539"/>
                    <a:pt x="392192" y="28051"/>
                  </a:cubicBezTo>
                  <a:lnTo>
                    <a:pt x="392192" y="364271"/>
                  </a:lnTo>
                  <a:cubicBezTo>
                    <a:pt x="392192" y="379783"/>
                    <a:pt x="379653" y="392321"/>
                    <a:pt x="364142" y="392321"/>
                  </a:cubicBezTo>
                  <a:lnTo>
                    <a:pt x="28051" y="392321"/>
                  </a:lnTo>
                  <a:cubicBezTo>
                    <a:pt x="12539" y="392321"/>
                    <a:pt x="0" y="379783"/>
                    <a:pt x="0" y="364271"/>
                  </a:cubicBezTo>
                  <a:lnTo>
                    <a:pt x="0" y="28051"/>
                  </a:lnTo>
                  <a:close/>
                </a:path>
              </a:pathLst>
            </a:custGeom>
            <a:solidFill>
              <a:schemeClr val="accent4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18EC8081-2E09-4650-A70E-F28A285723D8}"/>
                </a:ext>
              </a:extLst>
            </p:cNvPr>
            <p:cNvSpPr/>
            <p:nvPr/>
          </p:nvSpPr>
          <p:spPr>
            <a:xfrm>
              <a:off x="11413005" y="640535"/>
              <a:ext cx="139089" cy="182910"/>
            </a:xfrm>
            <a:custGeom>
              <a:avLst/>
              <a:gdLst>
                <a:gd name="connsiteX0" fmla="*/ 69933 w 139089"/>
                <a:gd name="connsiteY0" fmla="*/ 150982 h 182910"/>
                <a:gd name="connsiteX1" fmla="*/ 37616 w 139089"/>
                <a:gd name="connsiteY1" fmla="*/ 114400 h 182910"/>
                <a:gd name="connsiteX2" fmla="*/ 37616 w 139089"/>
                <a:gd name="connsiteY2" fmla="*/ 113883 h 182910"/>
                <a:gd name="connsiteX3" fmla="*/ 69933 w 139089"/>
                <a:gd name="connsiteY3" fmla="*/ 77301 h 182910"/>
                <a:gd name="connsiteX4" fmla="*/ 101991 w 139089"/>
                <a:gd name="connsiteY4" fmla="*/ 113883 h 182910"/>
                <a:gd name="connsiteX5" fmla="*/ 101991 w 139089"/>
                <a:gd name="connsiteY5" fmla="*/ 114400 h 182910"/>
                <a:gd name="connsiteX6" fmla="*/ 69933 w 139089"/>
                <a:gd name="connsiteY6" fmla="*/ 150982 h 182910"/>
                <a:gd name="connsiteX7" fmla="*/ 60238 w 139089"/>
                <a:gd name="connsiteY7" fmla="*/ 182911 h 182910"/>
                <a:gd name="connsiteX8" fmla="*/ 101474 w 139089"/>
                <a:gd name="connsiteY8" fmla="*/ 161453 h 182910"/>
                <a:gd name="connsiteX9" fmla="*/ 101474 w 139089"/>
                <a:gd name="connsiteY9" fmla="*/ 180455 h 182910"/>
                <a:gd name="connsiteX10" fmla="*/ 139090 w 139089"/>
                <a:gd name="connsiteY10" fmla="*/ 180455 h 182910"/>
                <a:gd name="connsiteX11" fmla="*/ 139090 w 139089"/>
                <a:gd name="connsiteY11" fmla="*/ 0 h 182910"/>
                <a:gd name="connsiteX12" fmla="*/ 101474 w 139089"/>
                <a:gd name="connsiteY12" fmla="*/ 0 h 182910"/>
                <a:gd name="connsiteX13" fmla="*/ 101474 w 139089"/>
                <a:gd name="connsiteY13" fmla="*/ 65279 h 182910"/>
                <a:gd name="connsiteX14" fmla="*/ 60238 w 139089"/>
                <a:gd name="connsiteY14" fmla="*/ 45502 h 182910"/>
                <a:gd name="connsiteX15" fmla="*/ 0 w 139089"/>
                <a:gd name="connsiteY15" fmla="*/ 113883 h 182910"/>
                <a:gd name="connsiteX16" fmla="*/ 0 w 139089"/>
                <a:gd name="connsiteY16" fmla="*/ 114400 h 182910"/>
                <a:gd name="connsiteX17" fmla="*/ 60238 w 139089"/>
                <a:gd name="connsiteY17" fmla="*/ 182911 h 18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089" h="182910">
                  <a:moveTo>
                    <a:pt x="69933" y="150982"/>
                  </a:moveTo>
                  <a:cubicBezTo>
                    <a:pt x="52353" y="150982"/>
                    <a:pt x="37616" y="136375"/>
                    <a:pt x="37616" y="114400"/>
                  </a:cubicBezTo>
                  <a:lnTo>
                    <a:pt x="37616" y="113883"/>
                  </a:lnTo>
                  <a:cubicBezTo>
                    <a:pt x="37616" y="91649"/>
                    <a:pt x="52482" y="77301"/>
                    <a:pt x="69933" y="77301"/>
                  </a:cubicBezTo>
                  <a:cubicBezTo>
                    <a:pt x="87513" y="77301"/>
                    <a:pt x="101991" y="91908"/>
                    <a:pt x="101991" y="113883"/>
                  </a:cubicBezTo>
                  <a:lnTo>
                    <a:pt x="101991" y="114400"/>
                  </a:lnTo>
                  <a:cubicBezTo>
                    <a:pt x="101991" y="136375"/>
                    <a:pt x="87513" y="150982"/>
                    <a:pt x="69933" y="150982"/>
                  </a:cubicBezTo>
                  <a:close/>
                  <a:moveTo>
                    <a:pt x="60238" y="182911"/>
                  </a:moveTo>
                  <a:cubicBezTo>
                    <a:pt x="79757" y="182911"/>
                    <a:pt x="92296" y="173733"/>
                    <a:pt x="101474" y="161453"/>
                  </a:cubicBezTo>
                  <a:lnTo>
                    <a:pt x="101474" y="180455"/>
                  </a:lnTo>
                  <a:lnTo>
                    <a:pt x="139090" y="180455"/>
                  </a:lnTo>
                  <a:lnTo>
                    <a:pt x="139090" y="0"/>
                  </a:lnTo>
                  <a:lnTo>
                    <a:pt x="101474" y="0"/>
                  </a:lnTo>
                  <a:lnTo>
                    <a:pt x="101474" y="65279"/>
                  </a:lnTo>
                  <a:cubicBezTo>
                    <a:pt x="92554" y="54679"/>
                    <a:pt x="80274" y="45502"/>
                    <a:pt x="60238" y="45502"/>
                  </a:cubicBezTo>
                  <a:cubicBezTo>
                    <a:pt x="28826" y="45502"/>
                    <a:pt x="0" y="69674"/>
                    <a:pt x="0" y="113883"/>
                  </a:cubicBezTo>
                  <a:lnTo>
                    <a:pt x="0" y="114400"/>
                  </a:lnTo>
                  <a:cubicBezTo>
                    <a:pt x="0" y="158609"/>
                    <a:pt x="29343" y="182911"/>
                    <a:pt x="60238" y="182911"/>
                  </a:cubicBezTo>
                  <a:close/>
                </a:path>
              </a:pathLst>
            </a:custGeom>
            <a:solidFill>
              <a:schemeClr val="bg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751CAB6-0497-41A3-A800-CCCEDACDA9D5}"/>
                </a:ext>
              </a:extLst>
            </p:cNvPr>
            <p:cNvSpPr/>
            <p:nvPr/>
          </p:nvSpPr>
          <p:spPr>
            <a:xfrm>
              <a:off x="10887540" y="587310"/>
              <a:ext cx="315537" cy="299217"/>
            </a:xfrm>
            <a:custGeom>
              <a:avLst/>
              <a:gdLst>
                <a:gd name="connsiteX0" fmla="*/ 314762 w 315537"/>
                <a:gd name="connsiteY0" fmla="*/ 3716 h 299217"/>
                <a:gd name="connsiteX1" fmla="*/ 312823 w 315537"/>
                <a:gd name="connsiteY1" fmla="*/ 485 h 299217"/>
                <a:gd name="connsiteX2" fmla="*/ 308945 w 315537"/>
                <a:gd name="connsiteY2" fmla="*/ 485 h 299217"/>
                <a:gd name="connsiteX3" fmla="*/ 157316 w 315537"/>
                <a:gd name="connsiteY3" fmla="*/ 92393 h 299217"/>
                <a:gd name="connsiteX4" fmla="*/ 5817 w 315537"/>
                <a:gd name="connsiteY4" fmla="*/ 485 h 299217"/>
                <a:gd name="connsiteX5" fmla="*/ 1939 w 315537"/>
                <a:gd name="connsiteY5" fmla="*/ 485 h 299217"/>
                <a:gd name="connsiteX6" fmla="*/ 0 w 315537"/>
                <a:gd name="connsiteY6" fmla="*/ 3716 h 299217"/>
                <a:gd name="connsiteX7" fmla="*/ 0 w 315537"/>
                <a:gd name="connsiteY7" fmla="*/ 295340 h 299217"/>
                <a:gd name="connsiteX8" fmla="*/ 3878 w 315537"/>
                <a:gd name="connsiteY8" fmla="*/ 299218 h 299217"/>
                <a:gd name="connsiteX9" fmla="*/ 78335 w 315537"/>
                <a:gd name="connsiteY9" fmla="*/ 299218 h 299217"/>
                <a:gd name="connsiteX10" fmla="*/ 82213 w 315537"/>
                <a:gd name="connsiteY10" fmla="*/ 295340 h 299217"/>
                <a:gd name="connsiteX11" fmla="*/ 82213 w 315537"/>
                <a:gd name="connsiteY11" fmla="*/ 134663 h 299217"/>
                <a:gd name="connsiteX12" fmla="*/ 154214 w 315537"/>
                <a:gd name="connsiteY12" fmla="*/ 177708 h 299217"/>
                <a:gd name="connsiteX13" fmla="*/ 158092 w 315537"/>
                <a:gd name="connsiteY13" fmla="*/ 179001 h 299217"/>
                <a:gd name="connsiteX14" fmla="*/ 161970 w 315537"/>
                <a:gd name="connsiteY14" fmla="*/ 177708 h 299217"/>
                <a:gd name="connsiteX15" fmla="*/ 313599 w 315537"/>
                <a:gd name="connsiteY15" fmla="*/ 87093 h 299217"/>
                <a:gd name="connsiteX16" fmla="*/ 315538 w 315537"/>
                <a:gd name="connsiteY16" fmla="*/ 82568 h 299217"/>
                <a:gd name="connsiteX17" fmla="*/ 314762 w 315537"/>
                <a:gd name="connsiteY17" fmla="*/ 3716 h 29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5537" h="299217">
                  <a:moveTo>
                    <a:pt x="314762" y="3716"/>
                  </a:moveTo>
                  <a:cubicBezTo>
                    <a:pt x="314762" y="2424"/>
                    <a:pt x="314116" y="1131"/>
                    <a:pt x="312823" y="485"/>
                  </a:cubicBezTo>
                  <a:cubicBezTo>
                    <a:pt x="311530" y="-162"/>
                    <a:pt x="310238" y="-162"/>
                    <a:pt x="308945" y="485"/>
                  </a:cubicBezTo>
                  <a:lnTo>
                    <a:pt x="157316" y="92393"/>
                  </a:lnTo>
                  <a:lnTo>
                    <a:pt x="5817" y="485"/>
                  </a:lnTo>
                  <a:cubicBezTo>
                    <a:pt x="4524" y="-162"/>
                    <a:pt x="3232" y="-162"/>
                    <a:pt x="1939" y="485"/>
                  </a:cubicBezTo>
                  <a:cubicBezTo>
                    <a:pt x="646" y="1131"/>
                    <a:pt x="0" y="2424"/>
                    <a:pt x="0" y="3716"/>
                  </a:cubicBezTo>
                  <a:lnTo>
                    <a:pt x="0" y="295340"/>
                  </a:lnTo>
                  <a:cubicBezTo>
                    <a:pt x="0" y="297279"/>
                    <a:pt x="1939" y="299218"/>
                    <a:pt x="3878" y="299218"/>
                  </a:cubicBezTo>
                  <a:lnTo>
                    <a:pt x="78335" y="299218"/>
                  </a:lnTo>
                  <a:cubicBezTo>
                    <a:pt x="80274" y="299218"/>
                    <a:pt x="82213" y="297279"/>
                    <a:pt x="82213" y="295340"/>
                  </a:cubicBezTo>
                  <a:lnTo>
                    <a:pt x="82213" y="134663"/>
                  </a:lnTo>
                  <a:lnTo>
                    <a:pt x="154214" y="177708"/>
                  </a:lnTo>
                  <a:cubicBezTo>
                    <a:pt x="154860" y="178354"/>
                    <a:pt x="156799" y="179001"/>
                    <a:pt x="158092" y="179001"/>
                  </a:cubicBezTo>
                  <a:cubicBezTo>
                    <a:pt x="159385" y="179001"/>
                    <a:pt x="161324" y="178354"/>
                    <a:pt x="161970" y="177708"/>
                  </a:cubicBezTo>
                  <a:cubicBezTo>
                    <a:pt x="161970" y="177708"/>
                    <a:pt x="312952" y="87739"/>
                    <a:pt x="313599" y="87093"/>
                  </a:cubicBezTo>
                  <a:cubicBezTo>
                    <a:pt x="315538" y="86446"/>
                    <a:pt x="315538" y="85154"/>
                    <a:pt x="315538" y="82568"/>
                  </a:cubicBezTo>
                  <a:cubicBezTo>
                    <a:pt x="314762" y="82051"/>
                    <a:pt x="314762" y="3716"/>
                    <a:pt x="314762" y="3716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7A90B4B3-F44C-4299-9FF7-C157ECE45239}"/>
                </a:ext>
              </a:extLst>
            </p:cNvPr>
            <p:cNvSpPr/>
            <p:nvPr/>
          </p:nvSpPr>
          <p:spPr>
            <a:xfrm>
              <a:off x="11120606" y="706751"/>
              <a:ext cx="82212" cy="179776"/>
            </a:xfrm>
            <a:custGeom>
              <a:avLst/>
              <a:gdLst>
                <a:gd name="connsiteX0" fmla="*/ 79757 w 82212"/>
                <a:gd name="connsiteY0" fmla="*/ 485 h 179776"/>
                <a:gd name="connsiteX1" fmla="*/ 75879 w 82212"/>
                <a:gd name="connsiteY1" fmla="*/ 485 h 179776"/>
                <a:gd name="connsiteX2" fmla="*/ 2585 w 82212"/>
                <a:gd name="connsiteY2" fmla="*/ 44177 h 179776"/>
                <a:gd name="connsiteX3" fmla="*/ 0 w 82212"/>
                <a:gd name="connsiteY3" fmla="*/ 49347 h 179776"/>
                <a:gd name="connsiteX4" fmla="*/ 0 w 82212"/>
                <a:gd name="connsiteY4" fmla="*/ 175898 h 179776"/>
                <a:gd name="connsiteX5" fmla="*/ 3878 w 82212"/>
                <a:gd name="connsiteY5" fmla="*/ 179776 h 179776"/>
                <a:gd name="connsiteX6" fmla="*/ 78335 w 82212"/>
                <a:gd name="connsiteY6" fmla="*/ 179776 h 179776"/>
                <a:gd name="connsiteX7" fmla="*/ 82213 w 82212"/>
                <a:gd name="connsiteY7" fmla="*/ 175898 h 179776"/>
                <a:gd name="connsiteX8" fmla="*/ 82213 w 82212"/>
                <a:gd name="connsiteY8" fmla="*/ 3716 h 179776"/>
                <a:gd name="connsiteX9" fmla="*/ 79757 w 82212"/>
                <a:gd name="connsiteY9" fmla="*/ 485 h 17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12" h="179776">
                  <a:moveTo>
                    <a:pt x="79757" y="485"/>
                  </a:moveTo>
                  <a:cubicBezTo>
                    <a:pt x="78464" y="-162"/>
                    <a:pt x="77172" y="-162"/>
                    <a:pt x="75879" y="485"/>
                  </a:cubicBezTo>
                  <a:lnTo>
                    <a:pt x="2585" y="44177"/>
                  </a:lnTo>
                  <a:cubicBezTo>
                    <a:pt x="646" y="45469"/>
                    <a:pt x="0" y="46116"/>
                    <a:pt x="0" y="49347"/>
                  </a:cubicBezTo>
                  <a:lnTo>
                    <a:pt x="0" y="175898"/>
                  </a:lnTo>
                  <a:cubicBezTo>
                    <a:pt x="0" y="177837"/>
                    <a:pt x="1939" y="179776"/>
                    <a:pt x="3878" y="179776"/>
                  </a:cubicBezTo>
                  <a:lnTo>
                    <a:pt x="78335" y="179776"/>
                  </a:lnTo>
                  <a:cubicBezTo>
                    <a:pt x="80274" y="179776"/>
                    <a:pt x="82213" y="177837"/>
                    <a:pt x="82213" y="175898"/>
                  </a:cubicBezTo>
                  <a:lnTo>
                    <a:pt x="82213" y="3716"/>
                  </a:lnTo>
                  <a:cubicBezTo>
                    <a:pt x="81696" y="2424"/>
                    <a:pt x="81050" y="1131"/>
                    <a:pt x="79757" y="485"/>
                  </a:cubicBezTo>
                  <a:close/>
                </a:path>
              </a:pathLst>
            </a:custGeom>
            <a:solidFill>
              <a:schemeClr val="tx1"/>
            </a:solidFill>
            <a:ln w="12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7891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2" r:id="rId4"/>
    <p:sldLayoutId id="2147483652" r:id="rId5"/>
    <p:sldLayoutId id="2147483653" r:id="rId6"/>
    <p:sldLayoutId id="2147483654" r:id="rId7"/>
    <p:sldLayoutId id="2147483663" r:id="rId8"/>
    <p:sldLayoutId id="2147483664" r:id="rId9"/>
    <p:sldLayoutId id="2147483655" r:id="rId10"/>
    <p:sldLayoutId id="2147483656" r:id="rId11"/>
    <p:sldLayoutId id="2147483657" r:id="rId12"/>
    <p:sldLayoutId id="2147483658" r:id="rId13"/>
    <p:sldLayoutId id="2147483661" r:id="rId14"/>
    <p:sldLayoutId id="2147483659" r:id="rId15"/>
    <p:sldLayoutId id="2147483660" r:id="rId16"/>
    <p:sldLayoutId id="214748366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90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  <p15:guide id="7" pos="3953" userDrawn="1">
          <p15:clr>
            <a:srgbClr val="F26B43"/>
          </p15:clr>
        </p15:guide>
        <p15:guide id="8" pos="3727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Sourcing@sourcingsupport.de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304349F8-B3B1-49C8-A0FF-D92AABA27C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9" b="8779"/>
          <a:stretch>
            <a:fillRect/>
          </a:stretch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3E294C8-FE12-49B6-9AFC-02D4C2561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04476F-F4B6-4C6D-84FA-2E158363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User Guide </a:t>
            </a:r>
            <a:r>
              <a:rPr lang="de-DE" dirty="0" err="1"/>
              <a:t>for</a:t>
            </a:r>
            <a:r>
              <a:rPr lang="de-DE" dirty="0"/>
              <a:t> eSourcing and METRO Link Plus </a:t>
            </a:r>
            <a:br>
              <a:rPr lang="de-DE" dirty="0"/>
            </a:br>
            <a:r>
              <a:rPr lang="de-DE" sz="3600" dirty="0"/>
              <a:t>Supplier and </a:t>
            </a:r>
            <a:r>
              <a:rPr lang="de-DE" sz="3600" dirty="0" err="1"/>
              <a:t>contact</a:t>
            </a:r>
            <a:r>
              <a:rPr lang="de-DE" sz="3600" dirty="0"/>
              <a:t> </a:t>
            </a:r>
            <a:r>
              <a:rPr lang="de-DE" sz="3600" dirty="0" err="1"/>
              <a:t>management</a:t>
            </a:r>
            <a:br>
              <a:rPr lang="de-DE" dirty="0"/>
            </a:br>
            <a:endParaRPr lang="de-DE" dirty="0">
              <a:solidFill>
                <a:schemeClr val="tx1"/>
              </a:solidFill>
              <a:highlight>
                <a:srgbClr val="F58C6E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57777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5606-4F59-432F-835A-49B12B18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5554" y="6387126"/>
            <a:ext cx="589905" cy="153888"/>
          </a:xfrm>
        </p:spPr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AE5D9-4976-4CBB-8DEB-372AF3B6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387126"/>
            <a:ext cx="738985" cy="153888"/>
          </a:xfrm>
        </p:spPr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D7F1-5C51-4285-A34C-5614A456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387126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0C726680-DCBC-4C61-8CF3-11DD1F8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4" y="290385"/>
            <a:ext cx="10141976" cy="249299"/>
          </a:xfrm>
        </p:spPr>
        <p:txBody>
          <a:bodyPr/>
          <a:lstStyle/>
          <a:p>
            <a:r>
              <a:rPr lang="en-US" sz="1800" dirty="0"/>
              <a:t>STEP 5: Search for available prospect supplier companies</a:t>
            </a: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04E82855-79B2-4DE3-90C5-F888136AF209}"/>
              </a:ext>
            </a:extLst>
          </p:cNvPr>
          <p:cNvSpPr txBox="1"/>
          <p:nvPr/>
        </p:nvSpPr>
        <p:spPr>
          <a:xfrm>
            <a:off x="6875041" y="1362177"/>
            <a:ext cx="497868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Open Navigate to the </a:t>
            </a:r>
            <a:r>
              <a:rPr lang="en-US" sz="1200" b="1" dirty="0"/>
              <a:t>Prospect Supplier Dashboard.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Navigate to Portal Management and select Prospective Supplier Company Management tab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Enter a supplier name and press enter to search for:</a:t>
            </a:r>
          </a:p>
          <a:p>
            <a:pPr marL="536575" lvl="1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the company doesn’t appear in the list, then you can invite a new contact to register the company, as described on slide Step 7.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If the company appears then you can check the details and supplier contacts if you select the window.</a:t>
            </a:r>
          </a:p>
          <a:p>
            <a:pPr marL="361950"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On the next slide we describe how to check if the prospect suppliers’ contact has access to eSourcing.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AD20AA8-F81A-4EDC-B99B-F905DBAA4F90}"/>
              </a:ext>
            </a:extLst>
          </p:cNvPr>
          <p:cNvGrpSpPr/>
          <p:nvPr/>
        </p:nvGrpSpPr>
        <p:grpSpPr>
          <a:xfrm>
            <a:off x="338274" y="1372639"/>
            <a:ext cx="6430701" cy="1758696"/>
            <a:chOff x="226210" y="4466415"/>
            <a:chExt cx="6430701" cy="1818348"/>
          </a:xfrm>
        </p:grpSpPr>
        <p:pic>
          <p:nvPicPr>
            <p:cNvPr id="27" name="Picture 2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FFB90D59-663F-4640-BA88-3D3E31C16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10" y="4466415"/>
              <a:ext cx="6430701" cy="18183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CAC4421-5200-46AD-B447-FB0768E2897C}"/>
                </a:ext>
              </a:extLst>
            </p:cNvPr>
            <p:cNvSpPr/>
            <p:nvPr/>
          </p:nvSpPr>
          <p:spPr>
            <a:xfrm>
              <a:off x="852050" y="4501080"/>
              <a:ext cx="1198692" cy="265383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2313F7C-0CC5-4936-9E41-0356FB145686}"/>
                </a:ext>
              </a:extLst>
            </p:cNvPr>
            <p:cNvSpPr/>
            <p:nvPr/>
          </p:nvSpPr>
          <p:spPr>
            <a:xfrm>
              <a:off x="2156808" y="4489256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7C4F00-9AB1-4A49-A6C4-1BA240698032}"/>
                </a:ext>
              </a:extLst>
            </p:cNvPr>
            <p:cNvSpPr/>
            <p:nvPr/>
          </p:nvSpPr>
          <p:spPr>
            <a:xfrm>
              <a:off x="4914478" y="5551886"/>
              <a:ext cx="1180730" cy="142042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C5A6638-77C5-4EB7-8D23-C6F9596894D7}"/>
                </a:ext>
              </a:extLst>
            </p:cNvPr>
            <p:cNvSpPr/>
            <p:nvPr/>
          </p:nvSpPr>
          <p:spPr>
            <a:xfrm>
              <a:off x="6202968" y="5508782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EAE81C-93C4-4B59-873E-87AE3EA12503}"/>
                </a:ext>
              </a:extLst>
            </p:cNvPr>
            <p:cNvSpPr/>
            <p:nvPr/>
          </p:nvSpPr>
          <p:spPr>
            <a:xfrm>
              <a:off x="2269878" y="5540397"/>
              <a:ext cx="1225272" cy="346236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740C824-C591-407D-BD66-17AE53BEE0B6}"/>
                </a:ext>
              </a:extLst>
            </p:cNvPr>
            <p:cNvSpPr/>
            <p:nvPr/>
          </p:nvSpPr>
          <p:spPr>
            <a:xfrm>
              <a:off x="2315127" y="5209318"/>
              <a:ext cx="208774" cy="279185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</a:p>
          </p:txBody>
        </p:sp>
      </p:grpSp>
      <p:sp>
        <p:nvSpPr>
          <p:cNvPr id="34" name="Rectangle 6">
            <a:extLst>
              <a:ext uri="{FF2B5EF4-FFF2-40B4-BE49-F238E27FC236}">
                <a16:creationId xmlns:a16="http://schemas.microsoft.com/office/drawing/2014/main" id="{FA091339-A4D1-4F2B-B570-B1B3AD2BA109}"/>
              </a:ext>
            </a:extLst>
          </p:cNvPr>
          <p:cNvSpPr txBox="1">
            <a:spLocks noChangeArrowheads="1"/>
          </p:cNvSpPr>
          <p:nvPr/>
        </p:nvSpPr>
        <p:spPr>
          <a:xfrm>
            <a:off x="262229" y="876813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sz="1200" dirty="0">
                <a:ea typeface="ＭＳ Ｐゴシック" pitchFamily="-105" charset="-128"/>
              </a:rPr>
              <a:t>Below we describe how to search for prospect supplier companies in </a:t>
            </a:r>
            <a:r>
              <a:rPr lang="en-GB" altLang="de-DE" sz="1200" dirty="0" err="1">
                <a:ea typeface="ＭＳ Ｐゴシック" pitchFamily="-105" charset="-128"/>
              </a:rPr>
              <a:t>MLp</a:t>
            </a:r>
            <a:r>
              <a:rPr lang="en-GB" altLang="de-DE" sz="1200" dirty="0">
                <a:ea typeface="ＭＳ Ｐゴシック" pitchFamily="-105" charset="-128"/>
              </a:rPr>
              <a:t>, who do not have a contract with METRO.</a:t>
            </a:r>
            <a:endParaRPr lang="en-US" sz="1200" b="1" dirty="0"/>
          </a:p>
          <a:p>
            <a:r>
              <a:rPr lang="en-GB" altLang="de-DE" sz="1200" dirty="0">
                <a:ea typeface="ＭＳ Ｐゴシック" pitchFamily="-105" charset="-128"/>
              </a:rPr>
              <a:t> 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B9F28F-3F53-419C-B38F-AE41E4424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7" y="3181526"/>
            <a:ext cx="6402027" cy="2916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60D51F1-17E1-473E-B1F2-A20183CDFE9A}"/>
              </a:ext>
            </a:extLst>
          </p:cNvPr>
          <p:cNvSpPr/>
          <p:nvPr/>
        </p:nvSpPr>
        <p:spPr>
          <a:xfrm>
            <a:off x="6236808" y="2874658"/>
            <a:ext cx="226140" cy="2566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E28D85-1C81-4B65-BDC4-6DCBDEB6823E}"/>
              </a:ext>
            </a:extLst>
          </p:cNvPr>
          <p:cNvSpPr/>
          <p:nvPr/>
        </p:nvSpPr>
        <p:spPr>
          <a:xfrm>
            <a:off x="338274" y="1721168"/>
            <a:ext cx="226140" cy="2823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838FF6-1BF7-44DA-A526-BC0AB165D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194" y="3179652"/>
            <a:ext cx="218828" cy="17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6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E75FF7-3C68-4862-96C2-B2B563DB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4" y="1565771"/>
            <a:ext cx="6440948" cy="16682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5606-4F59-432F-835A-49B12B18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5554" y="6396651"/>
            <a:ext cx="589905" cy="153888"/>
          </a:xfrm>
        </p:spPr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AE5D9-4976-4CBB-8DEB-372AF3B6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396651"/>
            <a:ext cx="738985" cy="153888"/>
          </a:xfrm>
        </p:spPr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D7F1-5C51-4285-A34C-5614A456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396651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0C726680-DCBC-4C61-8CF3-11DD1F8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4" y="290385"/>
            <a:ext cx="10141976" cy="249299"/>
          </a:xfrm>
        </p:spPr>
        <p:txBody>
          <a:bodyPr/>
          <a:lstStyle/>
          <a:p>
            <a:r>
              <a:rPr lang="en-US" sz="1800" dirty="0"/>
              <a:t>STEP 6: Search for available prospect supplier contacts in </a:t>
            </a:r>
            <a:r>
              <a:rPr lang="en-US" sz="1800" dirty="0" err="1"/>
              <a:t>MLp</a:t>
            </a:r>
            <a:endParaRPr lang="en-US" sz="1800" dirty="0"/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id="{04E82855-79B2-4DE3-90C5-F888136AF209}"/>
              </a:ext>
            </a:extLst>
          </p:cNvPr>
          <p:cNvSpPr txBox="1"/>
          <p:nvPr/>
        </p:nvSpPr>
        <p:spPr>
          <a:xfrm>
            <a:off x="6898909" y="1537677"/>
            <a:ext cx="49786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to </a:t>
            </a:r>
            <a:r>
              <a:rPr lang="en-US" sz="1200" b="1" dirty="0"/>
              <a:t>Prospective Supplier Dashboard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Navigate to Portal Management and click on Prospective Supplier Company Management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Enter a contact name or email address and press enter, then check the results:</a:t>
            </a:r>
          </a:p>
          <a:p>
            <a:pPr marL="447675" lvl="1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the contact does not appear in the list, then it needs to be invited. Only existing prospect supplier administrators can invite new users to their own companies.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Please contact them to invite additional contacts into </a:t>
            </a:r>
            <a:r>
              <a:rPr lang="en-US" sz="1200" dirty="0" err="1"/>
              <a:t>MLp</a:t>
            </a:r>
            <a:r>
              <a:rPr lang="en-US" sz="1200" dirty="0"/>
              <a:t>. After a new contact registers, it automatically appears in eSourcing, and you can add it to your project.</a:t>
            </a:r>
          </a:p>
          <a:p>
            <a:pPr marL="447675" lvl="1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the contact appears in the list, then you can check if eSourcing is assigned to the user as described below.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Click on the view details icon.</a:t>
            </a:r>
          </a:p>
          <a:p>
            <a:pPr marL="266700" indent="-2667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200" dirty="0"/>
              <a:t>In the service details tab, you can check if eSourcing is not assigned to the user:</a:t>
            </a:r>
          </a:p>
          <a:p>
            <a:pPr marL="447675" lvl="1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eSourcing is assigned to the user, then the contact is available in eSourcing already, ready to be added to the supplier circle.</a:t>
            </a:r>
          </a:p>
          <a:p>
            <a:pPr marL="447675" lvl="1" indent="-18097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If eSourcing is assigned to the user, then please contact eSourcing@sourcingsupport.de for time being.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FA091339-A4D1-4F2B-B570-B1B3AD2BA109}"/>
              </a:ext>
            </a:extLst>
          </p:cNvPr>
          <p:cNvSpPr txBox="1">
            <a:spLocks noChangeArrowheads="1"/>
          </p:cNvSpPr>
          <p:nvPr/>
        </p:nvSpPr>
        <p:spPr>
          <a:xfrm>
            <a:off x="262229" y="1095888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sz="1200" dirty="0">
                <a:ea typeface="ＭＳ Ｐゴシック" pitchFamily="-105" charset="-128"/>
              </a:rPr>
              <a:t>Below we describe how to search for contacts of prospect supplier companies in </a:t>
            </a:r>
            <a:r>
              <a:rPr lang="en-GB" altLang="de-DE" sz="1200" dirty="0" err="1">
                <a:ea typeface="ＭＳ Ｐゴシック" pitchFamily="-105" charset="-128"/>
              </a:rPr>
              <a:t>MLp</a:t>
            </a:r>
            <a:r>
              <a:rPr lang="en-GB" altLang="de-DE" sz="1200" dirty="0">
                <a:ea typeface="ＭＳ Ｐゴシック" pitchFamily="-105" charset="-128"/>
              </a:rPr>
              <a:t>, who do not have a contract with METRO</a:t>
            </a:r>
            <a:r>
              <a:rPr lang="de-DE" altLang="de-DE" sz="1200" dirty="0">
                <a:ea typeface="ＭＳ Ｐゴシック" pitchFamily="-105" charset="-128"/>
              </a:rPr>
              <a:t>.</a:t>
            </a:r>
            <a:endParaRPr lang="en-US" sz="1200" b="1" dirty="0"/>
          </a:p>
          <a:p>
            <a:r>
              <a:rPr lang="en-GB" altLang="de-DE" sz="1200" dirty="0">
                <a:ea typeface="ＭＳ Ｐゴシック" pitchFamily="-105" charset="-128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2E81AA-1B19-4103-8ECC-5E902254700F}"/>
              </a:ext>
            </a:extLst>
          </p:cNvPr>
          <p:cNvSpPr/>
          <p:nvPr/>
        </p:nvSpPr>
        <p:spPr>
          <a:xfrm>
            <a:off x="2268872" y="1613806"/>
            <a:ext cx="226140" cy="2566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F0839C8-8790-4FC4-B5EC-28C6B2F077B3}"/>
              </a:ext>
            </a:extLst>
          </p:cNvPr>
          <p:cNvSpPr/>
          <p:nvPr/>
        </p:nvSpPr>
        <p:spPr>
          <a:xfrm>
            <a:off x="3463977" y="1889460"/>
            <a:ext cx="226140" cy="2566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1DCC39-7D6F-45BA-AC63-29392306B08F}"/>
              </a:ext>
            </a:extLst>
          </p:cNvPr>
          <p:cNvSpPr/>
          <p:nvPr/>
        </p:nvSpPr>
        <p:spPr>
          <a:xfrm>
            <a:off x="4258751" y="2404295"/>
            <a:ext cx="226140" cy="2566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BF304C-0D71-46AF-B87D-34DC2737F841}"/>
              </a:ext>
            </a:extLst>
          </p:cNvPr>
          <p:cNvSpPr/>
          <p:nvPr/>
        </p:nvSpPr>
        <p:spPr>
          <a:xfrm>
            <a:off x="518319" y="2738525"/>
            <a:ext cx="4206081" cy="176628"/>
          </a:xfrm>
          <a:prstGeom prst="rect">
            <a:avLst/>
          </a:prstGeom>
          <a:noFill/>
          <a:ln w="2857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DD4B73-7CA2-4D17-835F-0CCBC2F7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876" y="4469499"/>
            <a:ext cx="352425" cy="27622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E0C971F-C777-4F4B-A37E-DA44D4235B91}"/>
              </a:ext>
            </a:extLst>
          </p:cNvPr>
          <p:cNvSpPr/>
          <p:nvPr/>
        </p:nvSpPr>
        <p:spPr>
          <a:xfrm>
            <a:off x="6091612" y="2960251"/>
            <a:ext cx="179858" cy="284086"/>
          </a:xfrm>
          <a:prstGeom prst="rect">
            <a:avLst/>
          </a:prstGeom>
          <a:noFill/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FA81CA-87C3-4DAA-94D1-BEEBC95AEFB0}"/>
              </a:ext>
            </a:extLst>
          </p:cNvPr>
          <p:cNvSpPr/>
          <p:nvPr/>
        </p:nvSpPr>
        <p:spPr>
          <a:xfrm>
            <a:off x="6345803" y="2737305"/>
            <a:ext cx="236681" cy="1923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4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037447-FF6E-407A-898D-28CA72725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3" y="3463509"/>
            <a:ext cx="3125703" cy="2017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DFC02-D38D-4B56-BF7A-2AB5D8275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112" y="3458312"/>
            <a:ext cx="3240109" cy="2022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691E85A-F416-4520-9A16-40550FE1312D}"/>
              </a:ext>
            </a:extLst>
          </p:cNvPr>
          <p:cNvSpPr/>
          <p:nvPr/>
        </p:nvSpPr>
        <p:spPr>
          <a:xfrm>
            <a:off x="5040825" y="4252857"/>
            <a:ext cx="236681" cy="1923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6640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C2CB1-0501-4A99-87D3-F866E1D1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BF200-7B4C-4968-A029-2F88F65B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A2524-C1E2-4438-87AF-7905128B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F73D761B-E37E-4A74-989C-4205D26D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09" y="257611"/>
            <a:ext cx="10141976" cy="249299"/>
          </a:xfrm>
        </p:spPr>
        <p:txBody>
          <a:bodyPr/>
          <a:lstStyle/>
          <a:p>
            <a:r>
              <a:rPr lang="en-US" sz="1800" dirty="0"/>
              <a:t>STEP 7: Inviting a new prospect supplier and contact via </a:t>
            </a:r>
            <a:r>
              <a:rPr lang="en-US" sz="1800" dirty="0" err="1"/>
              <a:t>MLp</a:t>
            </a:r>
            <a:endParaRPr lang="en-US" sz="1800" dirty="0"/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9ADD93A8-B3E2-44FA-B08A-E131AE95CE39}"/>
              </a:ext>
            </a:extLst>
          </p:cNvPr>
          <p:cNvSpPr txBox="1"/>
          <p:nvPr/>
        </p:nvSpPr>
        <p:spPr>
          <a:xfrm>
            <a:off x="4692115" y="1435647"/>
            <a:ext cx="5906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to the </a:t>
            </a:r>
            <a:r>
              <a:rPr lang="en-US" sz="1200" b="1" dirty="0"/>
              <a:t>Prospect Supplier Dashboard.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Go to Invite Prospective User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METRO Org. and Supplier  Type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Provide User details (First Name, Last Name, Email ID)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Send the Invite to Supplier Admin by clicking on “Send Invite” button</a:t>
            </a:r>
          </a:p>
        </p:txBody>
      </p:sp>
      <p:sp>
        <p:nvSpPr>
          <p:cNvPr id="61" name="TextBox 9">
            <a:extLst>
              <a:ext uri="{FF2B5EF4-FFF2-40B4-BE49-F238E27FC236}">
                <a16:creationId xmlns:a16="http://schemas.microsoft.com/office/drawing/2014/main" id="{D16E8E07-0C37-4BC0-A5EA-4427F648699B}"/>
              </a:ext>
            </a:extLst>
          </p:cNvPr>
          <p:cNvSpPr txBox="1"/>
          <p:nvPr/>
        </p:nvSpPr>
        <p:spPr>
          <a:xfrm>
            <a:off x="7082648" y="4493171"/>
            <a:ext cx="482845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Once registered, the supplier registration should appear with status “Awaiting Approval”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Click on View details to approve the registration as described on the next slide.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9ED6EC6-68FE-471B-BDF8-F5A79F641770}"/>
              </a:ext>
            </a:extLst>
          </p:cNvPr>
          <p:cNvGrpSpPr/>
          <p:nvPr/>
        </p:nvGrpSpPr>
        <p:grpSpPr>
          <a:xfrm>
            <a:off x="327884" y="1435647"/>
            <a:ext cx="4255807" cy="2559959"/>
            <a:chOff x="221127" y="465847"/>
            <a:chExt cx="4387740" cy="2742185"/>
          </a:xfrm>
        </p:grpSpPr>
        <p:pic>
          <p:nvPicPr>
            <p:cNvPr id="69" name="Picture 6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71FB26C-E9EF-49EE-ABEF-1F28B9259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27" y="465847"/>
              <a:ext cx="4387740" cy="274218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A259239-36C2-43D7-856D-C2195CDDA3B7}"/>
                </a:ext>
              </a:extLst>
            </p:cNvPr>
            <p:cNvSpPr/>
            <p:nvPr/>
          </p:nvSpPr>
          <p:spPr>
            <a:xfrm>
              <a:off x="1026793" y="498706"/>
              <a:ext cx="1180730" cy="253559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463B1D4-295A-4537-8E11-50B279EBB7A9}"/>
                </a:ext>
              </a:extLst>
            </p:cNvPr>
            <p:cNvSpPr/>
            <p:nvPr/>
          </p:nvSpPr>
          <p:spPr>
            <a:xfrm>
              <a:off x="2329419" y="482385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0CF2EC1-D2E9-4D6C-BF28-2200B0B7372C}"/>
                </a:ext>
              </a:extLst>
            </p:cNvPr>
            <p:cNvSpPr/>
            <p:nvPr/>
          </p:nvSpPr>
          <p:spPr>
            <a:xfrm>
              <a:off x="2256971" y="778783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2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AF3AA0C-DD84-4419-9151-B86C801DF01E}"/>
                </a:ext>
              </a:extLst>
            </p:cNvPr>
            <p:cNvSpPr/>
            <p:nvPr/>
          </p:nvSpPr>
          <p:spPr>
            <a:xfrm>
              <a:off x="4193659" y="2110648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5DB9300-51D0-42A4-BA5B-D3A3575CB77C}"/>
                </a:ext>
              </a:extLst>
            </p:cNvPr>
            <p:cNvSpPr/>
            <p:nvPr/>
          </p:nvSpPr>
          <p:spPr>
            <a:xfrm>
              <a:off x="1026793" y="769611"/>
              <a:ext cx="1030010" cy="19417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E2996B6-E1EE-4D75-A5D7-288756A01E3D}"/>
                </a:ext>
              </a:extLst>
            </p:cNvPr>
            <p:cNvSpPr/>
            <p:nvPr/>
          </p:nvSpPr>
          <p:spPr>
            <a:xfrm>
              <a:off x="742028" y="2965170"/>
              <a:ext cx="1138112" cy="222489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AEF6A49-DF12-422C-849A-94036CCB21FB}"/>
                </a:ext>
              </a:extLst>
            </p:cNvPr>
            <p:cNvSpPr/>
            <p:nvPr/>
          </p:nvSpPr>
          <p:spPr>
            <a:xfrm>
              <a:off x="1693151" y="2942299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5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3923750-9483-442A-8367-D79039A70CF0}"/>
                </a:ext>
              </a:extLst>
            </p:cNvPr>
            <p:cNvSpPr/>
            <p:nvPr/>
          </p:nvSpPr>
          <p:spPr>
            <a:xfrm>
              <a:off x="742028" y="2406754"/>
              <a:ext cx="3724677" cy="54349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5204E50-8B27-4889-B46A-C0DAD24ED1A3}"/>
                </a:ext>
              </a:extLst>
            </p:cNvPr>
            <p:cNvSpPr/>
            <p:nvPr/>
          </p:nvSpPr>
          <p:spPr>
            <a:xfrm>
              <a:off x="732194" y="2028564"/>
              <a:ext cx="3724677" cy="34641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5709F63-7900-4050-8ABB-8070901B729F}"/>
                </a:ext>
              </a:extLst>
            </p:cNvPr>
            <p:cNvSpPr/>
            <p:nvPr/>
          </p:nvSpPr>
          <p:spPr>
            <a:xfrm>
              <a:off x="4216876" y="2637380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D45830D-1D44-4B48-B52F-657869A7EFC6}"/>
              </a:ext>
            </a:extLst>
          </p:cNvPr>
          <p:cNvSpPr txBox="1"/>
          <p:nvPr/>
        </p:nvSpPr>
        <p:spPr>
          <a:xfrm>
            <a:off x="4873637" y="2968567"/>
            <a:ext cx="660907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You can invite only one Supplier user to register their company details for prospective Suppliers. Once the admin is registered, the admin can invite further users from their company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After this the contact will have 5 days to register before the invitation expires. Once the contact registers, then you receive an email notification.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C0A190-4B62-47AD-970B-D37F6D43018C}"/>
              </a:ext>
            </a:extLst>
          </p:cNvPr>
          <p:cNvGrpSpPr/>
          <p:nvPr/>
        </p:nvGrpSpPr>
        <p:grpSpPr>
          <a:xfrm>
            <a:off x="327884" y="4291726"/>
            <a:ext cx="6561413" cy="1395797"/>
            <a:chOff x="-21604" y="4843894"/>
            <a:chExt cx="6561413" cy="1395797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892A92A-BDFA-47F5-814C-5404DF52E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604" y="4843894"/>
              <a:ext cx="6561413" cy="13957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0CA53A5-6569-415A-8AB4-C760177F1982}"/>
                </a:ext>
              </a:extLst>
            </p:cNvPr>
            <p:cNvSpPr/>
            <p:nvPr/>
          </p:nvSpPr>
          <p:spPr>
            <a:xfrm>
              <a:off x="24807" y="4856916"/>
              <a:ext cx="759255" cy="192396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CCE0F49-08A3-4818-848B-187AC09FF4B1}"/>
                </a:ext>
              </a:extLst>
            </p:cNvPr>
            <p:cNvSpPr/>
            <p:nvPr/>
          </p:nvSpPr>
          <p:spPr>
            <a:xfrm>
              <a:off x="768319" y="4990172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50B20CC-15ED-492D-99A3-E03E3AB6C2EE}"/>
                </a:ext>
              </a:extLst>
            </p:cNvPr>
            <p:cNvSpPr/>
            <p:nvPr/>
          </p:nvSpPr>
          <p:spPr>
            <a:xfrm>
              <a:off x="5819391" y="5922891"/>
              <a:ext cx="158165" cy="226044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A4FB97E-9221-4E82-9A0B-483529A98E86}"/>
                </a:ext>
              </a:extLst>
            </p:cNvPr>
            <p:cNvSpPr/>
            <p:nvPr/>
          </p:nvSpPr>
          <p:spPr>
            <a:xfrm>
              <a:off x="6030284" y="5974308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7</a:t>
              </a:r>
            </a:p>
          </p:txBody>
        </p:sp>
      </p:grpSp>
      <p:sp>
        <p:nvSpPr>
          <p:cNvPr id="27" name="Rectangle 6">
            <a:extLst>
              <a:ext uri="{FF2B5EF4-FFF2-40B4-BE49-F238E27FC236}">
                <a16:creationId xmlns:a16="http://schemas.microsoft.com/office/drawing/2014/main" id="{8A6B7003-E226-4B8B-B6B8-E4C200DBFBED}"/>
              </a:ext>
            </a:extLst>
          </p:cNvPr>
          <p:cNvSpPr txBox="1">
            <a:spLocks noChangeArrowheads="1"/>
          </p:cNvSpPr>
          <p:nvPr/>
        </p:nvSpPr>
        <p:spPr>
          <a:xfrm>
            <a:off x="185009" y="964197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sz="1200" dirty="0">
                <a:ea typeface="ＭＳ Ｐゴシック" pitchFamily="-105" charset="-128"/>
              </a:rPr>
              <a:t>Below we describe how to invite a new contact and a new prospect company into </a:t>
            </a:r>
            <a:r>
              <a:rPr lang="en-GB" altLang="de-DE" sz="1200" dirty="0" err="1">
                <a:ea typeface="ＭＳ Ｐゴシック" pitchFamily="-105" charset="-128"/>
              </a:rPr>
              <a:t>MLp</a:t>
            </a:r>
            <a:r>
              <a:rPr lang="de-DE" altLang="de-DE" sz="1200" dirty="0">
                <a:ea typeface="ＭＳ Ｐゴシック" pitchFamily="-105" charset="-128"/>
              </a:rPr>
              <a:t> and eSourcing.</a:t>
            </a:r>
            <a:endParaRPr lang="en-US" sz="1200" b="1" dirty="0"/>
          </a:p>
          <a:p>
            <a:r>
              <a:rPr lang="en-GB" altLang="de-DE" sz="1200" dirty="0">
                <a:ea typeface="ＭＳ Ｐゴシック" pitchFamily="-105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756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AC2CB1-0501-4A99-87D3-F866E1D1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BF200-7B4C-4968-A029-2F88F65B4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A2524-C1E2-4438-87AF-7905128BF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13</a:t>
            </a:fld>
            <a:endParaRPr lang="de-D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F33E4D-6CA5-480D-BC0A-9A15DC77B2E6}"/>
              </a:ext>
            </a:extLst>
          </p:cNvPr>
          <p:cNvGrpSpPr/>
          <p:nvPr/>
        </p:nvGrpSpPr>
        <p:grpSpPr>
          <a:xfrm>
            <a:off x="327401" y="1251090"/>
            <a:ext cx="7051654" cy="4536489"/>
            <a:chOff x="346451" y="1655435"/>
            <a:chExt cx="7051654" cy="4536489"/>
          </a:xfrm>
        </p:grpSpPr>
        <p:pic>
          <p:nvPicPr>
            <p:cNvPr id="9" name="Picture 8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6E2C04BF-7FF2-4545-AF96-5EA204DDE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51" y="1655435"/>
              <a:ext cx="7051654" cy="45364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132A0F-A790-49FF-AF70-8CD75A6115BA}"/>
                </a:ext>
              </a:extLst>
            </p:cNvPr>
            <p:cNvSpPr/>
            <p:nvPr/>
          </p:nvSpPr>
          <p:spPr>
            <a:xfrm>
              <a:off x="6408145" y="2169881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3438C6-5488-4014-9D1E-CC0E092035CD}"/>
                </a:ext>
              </a:extLst>
            </p:cNvPr>
            <p:cNvSpPr/>
            <p:nvPr/>
          </p:nvSpPr>
          <p:spPr>
            <a:xfrm>
              <a:off x="4335261" y="2179462"/>
              <a:ext cx="2770821" cy="54349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7E1A76-6805-4323-B334-54B1146AD558}"/>
                </a:ext>
              </a:extLst>
            </p:cNvPr>
            <p:cNvSpPr/>
            <p:nvPr/>
          </p:nvSpPr>
          <p:spPr>
            <a:xfrm>
              <a:off x="5174976" y="1751633"/>
              <a:ext cx="856908" cy="34641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AFF1728-4CFA-471B-885B-FAF306C1DCB1}"/>
                </a:ext>
              </a:extLst>
            </p:cNvPr>
            <p:cNvSpPr/>
            <p:nvPr/>
          </p:nvSpPr>
          <p:spPr>
            <a:xfrm>
              <a:off x="4350057" y="3076119"/>
              <a:ext cx="2770821" cy="1131305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60BF0B-8D35-4BE8-898A-D10855B1389D}"/>
                </a:ext>
              </a:extLst>
            </p:cNvPr>
            <p:cNvSpPr/>
            <p:nvPr/>
          </p:nvSpPr>
          <p:spPr>
            <a:xfrm>
              <a:off x="4350058" y="5635108"/>
              <a:ext cx="669772" cy="241318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4177BF-C7B4-4BCB-9779-E802DBC98170}"/>
                </a:ext>
              </a:extLst>
            </p:cNvPr>
            <p:cNvSpPr/>
            <p:nvPr/>
          </p:nvSpPr>
          <p:spPr>
            <a:xfrm>
              <a:off x="4906760" y="5538910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4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071A3C-BB3E-4108-A543-12EC91787EB2}"/>
                </a:ext>
              </a:extLst>
            </p:cNvPr>
            <p:cNvSpPr/>
            <p:nvPr/>
          </p:nvSpPr>
          <p:spPr>
            <a:xfrm>
              <a:off x="6408145" y="2958392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3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96457B-CE1B-4F0E-ABDE-350E357DDCD1}"/>
                </a:ext>
              </a:extLst>
            </p:cNvPr>
            <p:cNvSpPr/>
            <p:nvPr/>
          </p:nvSpPr>
          <p:spPr>
            <a:xfrm>
              <a:off x="6031884" y="1655435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1</a:t>
              </a:r>
            </a:p>
          </p:txBody>
        </p:sp>
      </p:grpSp>
      <p:sp>
        <p:nvSpPr>
          <p:cNvPr id="19" name="TextBox 9">
            <a:extLst>
              <a:ext uri="{FF2B5EF4-FFF2-40B4-BE49-F238E27FC236}">
                <a16:creationId xmlns:a16="http://schemas.microsoft.com/office/drawing/2014/main" id="{28F397D1-E4C5-4374-8D32-57E31DC82551}"/>
              </a:ext>
            </a:extLst>
          </p:cNvPr>
          <p:cNvSpPr txBox="1"/>
          <p:nvPr/>
        </p:nvSpPr>
        <p:spPr>
          <a:xfrm>
            <a:off x="7413604" y="1188306"/>
            <a:ext cx="44950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Please always verify the supplier company information provided by Supplier.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the Action as “Approve/Reject”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Provide the Lead Business Unit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MQuality, eSourcing and provide a comment, e.g. “Approved”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r>
              <a:rPr lang="en-US" sz="1200" dirty="0"/>
              <a:t>Approve the registration using “</a:t>
            </a:r>
            <a:r>
              <a:rPr lang="en-US" sz="1200" b="1" dirty="0"/>
              <a:t>Approve</a:t>
            </a:r>
            <a:r>
              <a:rPr lang="en-US" sz="1200" dirty="0"/>
              <a:t>” button.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After this, the contact gets access to eSourcing and can be added to the supplier circle.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B7434A53-77C8-4F30-A10D-B39B5B554C56}"/>
              </a:ext>
            </a:extLst>
          </p:cNvPr>
          <p:cNvSpPr txBox="1">
            <a:spLocks/>
          </p:cNvSpPr>
          <p:nvPr/>
        </p:nvSpPr>
        <p:spPr>
          <a:xfrm>
            <a:off x="185009" y="257611"/>
            <a:ext cx="10141976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STEP 8: Approving a new supplier and user to an eSourcing supplier via </a:t>
            </a:r>
            <a:r>
              <a:rPr lang="en-US" sz="1800" dirty="0" err="1"/>
              <a:t>MLp</a:t>
            </a:r>
            <a:endParaRPr lang="en-US" sz="1800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39CD292-9663-4D61-9DF1-9B6222F23041}"/>
              </a:ext>
            </a:extLst>
          </p:cNvPr>
          <p:cNvSpPr txBox="1">
            <a:spLocks noChangeArrowheads="1"/>
          </p:cNvSpPr>
          <p:nvPr/>
        </p:nvSpPr>
        <p:spPr>
          <a:xfrm>
            <a:off x="185009" y="840381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de-DE" sz="1200" dirty="0">
                <a:ea typeface="ＭＳ Ｐゴシック" pitchFamily="-105" charset="-128"/>
              </a:rPr>
              <a:t>Below we describe how to approve a new contact and a new prospect company into </a:t>
            </a:r>
            <a:r>
              <a:rPr lang="en-GB" altLang="de-DE" sz="1200" dirty="0" err="1">
                <a:ea typeface="ＭＳ Ｐゴシック" pitchFamily="-105" charset="-128"/>
              </a:rPr>
              <a:t>MLp</a:t>
            </a:r>
            <a:r>
              <a:rPr lang="de-DE" altLang="de-DE" sz="1200" dirty="0">
                <a:ea typeface="ＭＳ Ｐゴシック" pitchFamily="-105" charset="-128"/>
              </a:rPr>
              <a:t> and eSourcing.</a:t>
            </a:r>
            <a:endParaRPr lang="en-US" sz="1200" b="1" dirty="0"/>
          </a:p>
          <a:p>
            <a:r>
              <a:rPr lang="en-GB" altLang="de-DE" sz="1200" dirty="0">
                <a:ea typeface="ＭＳ Ｐゴシック" pitchFamily="-105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50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568ED-EEDB-42A5-9A15-1EBE3E90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6C11-66D9-4A4A-96D7-11735DAC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48E6A-F6A5-4184-B9A8-22764D1C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D6323-9441-4ECD-A3D3-00CA145F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9" y="315782"/>
            <a:ext cx="3905712" cy="3877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2C11AF-8E21-4B1C-835A-F2A4FE6696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6849" y="1246188"/>
            <a:ext cx="11374857" cy="450056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As all other supplier facing applications, eSourcing (</a:t>
            </a:r>
            <a:r>
              <a:rPr lang="en-US" sz="2400" dirty="0" err="1"/>
              <a:t>eS</a:t>
            </a:r>
            <a:r>
              <a:rPr lang="en-US" sz="2400" dirty="0"/>
              <a:t>) is being integrated into METRO Link Plus (</a:t>
            </a:r>
            <a:r>
              <a:rPr lang="en-US" sz="2400" dirty="0" err="1"/>
              <a:t>MLp</a:t>
            </a:r>
            <a:r>
              <a:rPr lang="en-US" sz="2400" dirty="0"/>
              <a:t>) and will be accessible for your suppliers only via METRO Link Plus.</a:t>
            </a:r>
          </a:p>
          <a:p>
            <a:pPr algn="just"/>
            <a:r>
              <a:rPr lang="en-US" sz="2400" dirty="0"/>
              <a:t> </a:t>
            </a:r>
          </a:p>
          <a:p>
            <a:pPr algn="just"/>
            <a:r>
              <a:rPr lang="en-US" sz="2400" dirty="0"/>
              <a:t>Target of the User Guide is to guide you through the E2E invitations process and potential scenarios which can appear during a project setup in </a:t>
            </a:r>
            <a:r>
              <a:rPr lang="en-US" sz="2400" dirty="0" err="1"/>
              <a:t>eS</a:t>
            </a:r>
            <a:r>
              <a:rPr lang="en-US" sz="2400" dirty="0"/>
              <a:t>. 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document will guide you through the needed steps in </a:t>
            </a:r>
            <a:r>
              <a:rPr lang="en-US" sz="2400" dirty="0" err="1"/>
              <a:t>eS</a:t>
            </a:r>
            <a:r>
              <a:rPr lang="en-US" sz="2400" dirty="0"/>
              <a:t> and </a:t>
            </a:r>
            <a:r>
              <a:rPr lang="en-US" sz="2400" dirty="0" err="1"/>
              <a:t>MLp</a:t>
            </a:r>
            <a:r>
              <a:rPr lang="en-US" sz="2400" dirty="0"/>
              <a:t> to ensure that all invited Suppliers for a project can access </a:t>
            </a:r>
            <a:r>
              <a:rPr lang="en-US" sz="2400" dirty="0" err="1"/>
              <a:t>eS</a:t>
            </a:r>
            <a:r>
              <a:rPr lang="en-US" sz="2400" dirty="0"/>
              <a:t> by using the Single Sign On functionality of </a:t>
            </a:r>
            <a:r>
              <a:rPr lang="en-US" sz="2400" dirty="0" err="1"/>
              <a:t>MLp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71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597DF-4E55-4BB8-9930-C818CCD23D78}"/>
              </a:ext>
            </a:extLst>
          </p:cNvPr>
          <p:cNvSpPr/>
          <p:nvPr/>
        </p:nvSpPr>
        <p:spPr>
          <a:xfrm>
            <a:off x="7639050" y="5191124"/>
            <a:ext cx="2914650" cy="1000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568ED-EEDB-42A5-9A15-1EBE3E90A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46C11-66D9-4A4A-96D7-11735DAC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48E6A-F6A5-4184-B9A8-22764D1C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AD6323-9441-4ECD-A3D3-00CA145F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8" y="315783"/>
            <a:ext cx="11376947" cy="249299"/>
          </a:xfrm>
        </p:spPr>
        <p:txBody>
          <a:bodyPr/>
          <a:lstStyle/>
          <a:p>
            <a:r>
              <a:rPr lang="en-US" sz="1800" dirty="0"/>
              <a:t>Procedural considerations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B4E12D4-CCB9-4ABD-820F-83FE634A5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848862"/>
              </p:ext>
            </p:extLst>
          </p:nvPr>
        </p:nvGraphicFramePr>
        <p:xfrm>
          <a:off x="539750" y="1793875"/>
          <a:ext cx="3378472" cy="3653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472">
                  <a:extLst>
                    <a:ext uri="{9D8B030D-6E8A-4147-A177-3AD203B41FA5}">
                      <a16:colId xmlns:a16="http://schemas.microsoft.com/office/drawing/2014/main" val="1401007570"/>
                    </a:ext>
                  </a:extLst>
                </a:gridCol>
              </a:tblGrid>
              <a:tr h="365341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1. Project Setup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2. Product requirements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3. Request for Price and Samples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4. Assessment and Supplier List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5. Supplier selection, awarding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6. Pack layout development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7. Pack layout approval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8. Production samples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200" b="0" dirty="0">
                          <a:solidFill>
                            <a:srgbClr val="565856"/>
                          </a:solidFill>
                        </a:rPr>
                        <a:t>9. Launch</a:t>
                      </a:r>
                    </a:p>
                  </a:txBody>
                  <a:tcPr marL="295671" marR="29567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13134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1D3A04E-1E79-4F4D-8BBF-7AEADD8BB0B2}"/>
              </a:ext>
            </a:extLst>
          </p:cNvPr>
          <p:cNvSpPr/>
          <p:nvPr/>
        </p:nvSpPr>
        <p:spPr>
          <a:xfrm>
            <a:off x="498203" y="1802304"/>
            <a:ext cx="3378472" cy="355588"/>
          </a:xfrm>
          <a:prstGeom prst="rect">
            <a:avLst/>
          </a:prstGeom>
          <a:solidFill>
            <a:srgbClr val="537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2082C8-E64A-4AEA-80E1-001FC2E71004}"/>
              </a:ext>
            </a:extLst>
          </p:cNvPr>
          <p:cNvSpPr txBox="1"/>
          <p:nvPr/>
        </p:nvSpPr>
        <p:spPr>
          <a:xfrm>
            <a:off x="4048125" y="1802305"/>
            <a:ext cx="76581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Direct access to </a:t>
            </a:r>
            <a:r>
              <a:rPr lang="en-US" sz="1200" dirty="0" err="1"/>
              <a:t>eS</a:t>
            </a:r>
            <a:r>
              <a:rPr lang="en-US" sz="1200" dirty="0"/>
              <a:t> application is disabled and suppliers should access </a:t>
            </a:r>
            <a:r>
              <a:rPr lang="en-US" sz="1200" dirty="0" err="1"/>
              <a:t>eS</a:t>
            </a:r>
            <a:r>
              <a:rPr lang="en-US" sz="1200" dirty="0"/>
              <a:t> via </a:t>
            </a:r>
            <a:r>
              <a:rPr lang="en-US" sz="1200" dirty="0" err="1"/>
              <a:t>MLp</a:t>
            </a:r>
            <a:r>
              <a:rPr lang="en-US" sz="1200" dirty="0"/>
              <a:t>. Supplier Self Registration request from eSourcing is disabled. </a:t>
            </a:r>
          </a:p>
          <a:p>
            <a:pPr fontAlgn="t"/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New and not onboarded suppliers must register via </a:t>
            </a:r>
            <a:r>
              <a:rPr lang="en-US" sz="1200" dirty="0" err="1"/>
              <a:t>MLp</a:t>
            </a:r>
            <a:r>
              <a:rPr lang="en-US" sz="1200" dirty="0"/>
              <a:t>, already registered users can get </a:t>
            </a:r>
            <a:r>
              <a:rPr lang="en-US" sz="1200" dirty="0" err="1"/>
              <a:t>eS</a:t>
            </a:r>
            <a:r>
              <a:rPr lang="en-US" sz="1200" dirty="0"/>
              <a:t> assigned without registration. Registrations are project independent, suppliers need to register only once. </a:t>
            </a:r>
          </a:p>
          <a:p>
            <a:pPr fontAlgn="t"/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Please allow ~2 working days for a new supplier contact to register in </a:t>
            </a:r>
            <a:r>
              <a:rPr lang="en-US" sz="1200" dirty="0" err="1"/>
              <a:t>MLp</a:t>
            </a:r>
            <a:r>
              <a:rPr lang="en-US" sz="1200" dirty="0"/>
              <a:t>. Invitations expire in 5 days, after which they need to be resent. </a:t>
            </a:r>
          </a:p>
          <a:p>
            <a:pPr marL="173038" indent="-173038" fontAlgn="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New prospect supplier registrations must be approved by the sourcing experts via </a:t>
            </a:r>
            <a:r>
              <a:rPr lang="en-US" sz="1200" dirty="0" err="1"/>
              <a:t>MLp</a:t>
            </a:r>
            <a:r>
              <a:rPr lang="en-US" sz="1200" dirty="0"/>
              <a:t>. </a:t>
            </a:r>
          </a:p>
          <a:p>
            <a:pPr marL="173038" indent="-173038" fontAlgn="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As soon as the supplier and contact registrations in </a:t>
            </a:r>
            <a:r>
              <a:rPr lang="en-US" sz="1200" dirty="0" err="1"/>
              <a:t>MLp</a:t>
            </a:r>
            <a:r>
              <a:rPr lang="en-US" sz="1200" dirty="0"/>
              <a:t> are completed, then they can be added to the supplier circle of any project.</a:t>
            </a:r>
          </a:p>
          <a:p>
            <a:pPr marL="173038" indent="-173038" fontAlgn="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eSourcing project setup including supplier circle should be ideally completed at least 1 week prior to publishing. Publishing with incomplete supplier circle is not advised.</a:t>
            </a:r>
          </a:p>
          <a:p>
            <a:pPr fontAlgn="t"/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r>
              <a:rPr lang="en-US" sz="1200" dirty="0"/>
              <a:t>OSS supports you and your suppliers via: </a:t>
            </a:r>
          </a:p>
          <a:p>
            <a:pPr lvl="8" fontAlgn="t"/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eSourcing@sourcingsupport.de</a:t>
            </a:r>
            <a:endParaRPr lang="en-US" sz="1200" dirty="0"/>
          </a:p>
          <a:p>
            <a:pPr lvl="8" fontAlgn="t"/>
            <a:r>
              <a:rPr lang="fr-FR" sz="1200" dirty="0"/>
              <a:t>Hotline: +49 211 969 4747</a:t>
            </a:r>
          </a:p>
          <a:p>
            <a:pPr lvl="8" fontAlgn="t"/>
            <a:r>
              <a:rPr lang="fr-FR" sz="1200" dirty="0"/>
              <a:t>Mon. – Thu.:   08:00 to 18:00 CET</a:t>
            </a:r>
          </a:p>
          <a:p>
            <a:pPr lvl="8" fontAlgn="t"/>
            <a:r>
              <a:rPr lang="fr-FR" sz="1200" dirty="0" err="1"/>
              <a:t>Fri</a:t>
            </a:r>
            <a:r>
              <a:rPr lang="fr-FR" sz="1200" dirty="0"/>
              <a:t>.:        08:00 to 16:00  CET</a:t>
            </a:r>
            <a:endParaRPr lang="en-US" sz="1200" dirty="0"/>
          </a:p>
          <a:p>
            <a:pPr marL="173038" indent="-173038" fontAlgn="t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48A4E-BFFB-4BB1-8F21-B19F8A2A5BB7}"/>
              </a:ext>
            </a:extLst>
          </p:cNvPr>
          <p:cNvSpPr txBox="1"/>
          <p:nvPr/>
        </p:nvSpPr>
        <p:spPr>
          <a:xfrm>
            <a:off x="3982989" y="1158019"/>
            <a:ext cx="7710807" cy="5600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fontAlgn="t"/>
            <a:r>
              <a:rPr lang="en-US" sz="1600" b="1" dirty="0">
                <a:solidFill>
                  <a:schemeClr val="bg1"/>
                </a:solidFill>
              </a:rPr>
              <a:t>CONSIDERATIONS FOR PROJECT SETUP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1C8C3-B012-4B92-89B1-7AE52BCAA834}"/>
              </a:ext>
            </a:extLst>
          </p:cNvPr>
          <p:cNvSpPr txBox="1"/>
          <p:nvPr/>
        </p:nvSpPr>
        <p:spPr>
          <a:xfrm>
            <a:off x="498203" y="1158019"/>
            <a:ext cx="3378472" cy="56006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noAutofit/>
          </a:bodyPr>
          <a:lstStyle/>
          <a:p>
            <a:pPr fontAlgn="t"/>
            <a:r>
              <a:rPr lang="en-US" sz="1600" b="1" dirty="0">
                <a:solidFill>
                  <a:schemeClr val="bg1"/>
                </a:solidFill>
              </a:rPr>
              <a:t>PROCESS STEPS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Gerade Verbindung mit Pfeil 17">
            <a:extLst>
              <a:ext uri="{FF2B5EF4-FFF2-40B4-BE49-F238E27FC236}">
                <a16:creationId xmlns:a16="http://schemas.microsoft.com/office/drawing/2014/main" id="{BDB3BCE1-3151-47E1-A00A-90F82C534E26}"/>
              </a:ext>
            </a:extLst>
          </p:cNvPr>
          <p:cNvCxnSpPr>
            <a:cxnSpLocks/>
            <a:stCxn id="157" idx="3"/>
            <a:endCxn id="160" idx="1"/>
          </p:cNvCxnSpPr>
          <p:nvPr/>
        </p:nvCxnSpPr>
        <p:spPr>
          <a:xfrm>
            <a:off x="8292674" y="3699997"/>
            <a:ext cx="324055" cy="5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D5B1E-85E8-4976-8485-88527AFF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16" name="Flussdiagramm: Verzweigung 15">
            <a:extLst>
              <a:ext uri="{FF2B5EF4-FFF2-40B4-BE49-F238E27FC236}">
                <a16:creationId xmlns:a16="http://schemas.microsoft.com/office/drawing/2014/main" id="{306DC09C-F0C5-4218-BE7F-32678462FF95}"/>
              </a:ext>
            </a:extLst>
          </p:cNvPr>
          <p:cNvSpPr/>
          <p:nvPr/>
        </p:nvSpPr>
        <p:spPr>
          <a:xfrm>
            <a:off x="271383" y="2347138"/>
            <a:ext cx="1080000" cy="900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Are all </a:t>
            </a:r>
            <a:r>
              <a:rPr lang="de-DE" sz="1000" dirty="0" err="1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suppliers</a:t>
            </a:r>
            <a:r>
              <a:rPr lang="de-DE" sz="1000" dirty="0">
                <a:solidFill>
                  <a:schemeClr val="bg1"/>
                </a:solidFill>
                <a:latin typeface="Calibri"/>
                <a:cs typeface="Arial" panose="020B0604020202020204" pitchFamily="34" charset="0"/>
              </a:rPr>
              <a:t>, c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ontacts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Flussdiagramm: Verzweigung 29">
            <a:extLst>
              <a:ext uri="{FF2B5EF4-FFF2-40B4-BE49-F238E27FC236}">
                <a16:creationId xmlns:a16="http://schemas.microsoft.com/office/drawing/2014/main" id="{5D5DD1F8-ECBA-432A-ACA8-545C592E3262}"/>
              </a:ext>
            </a:extLst>
          </p:cNvPr>
          <p:cNvSpPr/>
          <p:nvPr/>
        </p:nvSpPr>
        <p:spPr>
          <a:xfrm>
            <a:off x="3343540" y="1286497"/>
            <a:ext cx="1080000" cy="900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Company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 MLP?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6D8A1-0A2A-42FE-9C33-160A103832E9}"/>
              </a:ext>
            </a:extLst>
          </p:cNvPr>
          <p:cNvGrpSpPr/>
          <p:nvPr/>
        </p:nvGrpSpPr>
        <p:grpSpPr>
          <a:xfrm>
            <a:off x="271383" y="1324411"/>
            <a:ext cx="1080000" cy="715129"/>
            <a:chOff x="229343" y="1148362"/>
            <a:chExt cx="1080000" cy="706626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E719CD5B-CC4C-460F-91E2-CA5D9DCE9065}"/>
                </a:ext>
              </a:extLst>
            </p:cNvPr>
            <p:cNvSpPr txBox="1"/>
            <p:nvPr/>
          </p:nvSpPr>
          <p:spPr>
            <a:xfrm>
              <a:off x="229343" y="1314988"/>
              <a:ext cx="1080000" cy="54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Creates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project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and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searches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for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supplier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contacts</a:t>
              </a:r>
              <a:endParaRPr lang="de-DE" sz="1000" b="1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FE006636-DA37-4474-B7C7-08E1DA572362}"/>
                </a:ext>
              </a:extLst>
            </p:cNvPr>
            <p:cNvSpPr txBox="1"/>
            <p:nvPr/>
          </p:nvSpPr>
          <p:spPr>
            <a:xfrm>
              <a:off x="229343" y="1148362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8FF0F1-FA79-4750-8EDF-C8E8BB7853F2}"/>
              </a:ext>
            </a:extLst>
          </p:cNvPr>
          <p:cNvGrpSpPr/>
          <p:nvPr/>
        </p:nvGrpSpPr>
        <p:grpSpPr>
          <a:xfrm>
            <a:off x="1937803" y="1288641"/>
            <a:ext cx="1080000" cy="721123"/>
            <a:chOff x="1564918" y="2393496"/>
            <a:chExt cx="1080000" cy="721123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CF0AD81-573C-4E26-B139-2815499F61E3}"/>
                </a:ext>
              </a:extLst>
            </p:cNvPr>
            <p:cNvSpPr txBox="1"/>
            <p:nvPr/>
          </p:nvSpPr>
          <p:spPr>
            <a:xfrm>
              <a:off x="1564918" y="2574619"/>
              <a:ext cx="1080000" cy="54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Checks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if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company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available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in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as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listed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supplier. </a:t>
              </a:r>
              <a:endPara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Textfeld 78">
              <a:extLst>
                <a:ext uri="{FF2B5EF4-FFF2-40B4-BE49-F238E27FC236}">
                  <a16:creationId xmlns:a16="http://schemas.microsoft.com/office/drawing/2014/main" id="{4A50CE59-52C3-4A0B-9F94-C183912BA2A1}"/>
                </a:ext>
              </a:extLst>
            </p:cNvPr>
            <p:cNvSpPr txBox="1"/>
            <p:nvPr/>
          </p:nvSpPr>
          <p:spPr>
            <a:xfrm>
              <a:off x="1564918" y="2393496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1" name="Flussdiagramm: Verzweigung 29">
            <a:extLst>
              <a:ext uri="{FF2B5EF4-FFF2-40B4-BE49-F238E27FC236}">
                <a16:creationId xmlns:a16="http://schemas.microsoft.com/office/drawing/2014/main" id="{7809AADB-A914-4E56-A3F3-BDED0F280975}"/>
              </a:ext>
            </a:extLst>
          </p:cNvPr>
          <p:cNvSpPr/>
          <p:nvPr/>
        </p:nvSpPr>
        <p:spPr>
          <a:xfrm>
            <a:off x="3344406" y="3248592"/>
            <a:ext cx="1080000" cy="900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Company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 MLP?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144AA79-4769-403B-BA47-447BBED4D4C7}"/>
              </a:ext>
            </a:extLst>
          </p:cNvPr>
          <p:cNvGrpSpPr/>
          <p:nvPr/>
        </p:nvGrpSpPr>
        <p:grpSpPr>
          <a:xfrm>
            <a:off x="10627966" y="5462571"/>
            <a:ext cx="1082213" cy="739379"/>
            <a:chOff x="10517524" y="5083801"/>
            <a:chExt cx="1082213" cy="739379"/>
          </a:xfrm>
        </p:grpSpPr>
        <p:sp>
          <p:nvSpPr>
            <p:cNvPr id="80" name="Textfeld 1">
              <a:extLst>
                <a:ext uri="{FF2B5EF4-FFF2-40B4-BE49-F238E27FC236}">
                  <a16:creationId xmlns:a16="http://schemas.microsoft.com/office/drawing/2014/main" id="{D556EF3C-5884-4E9F-A305-9EA4AA94829D}"/>
                </a:ext>
              </a:extLst>
            </p:cNvPr>
            <p:cNvSpPr txBox="1"/>
            <p:nvPr/>
          </p:nvSpPr>
          <p:spPr>
            <a:xfrm>
              <a:off x="10517524" y="5268224"/>
              <a:ext cx="1080000" cy="5549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Finanlizes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the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supplier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circle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3" name="Textfeld 78">
              <a:extLst>
                <a:ext uri="{FF2B5EF4-FFF2-40B4-BE49-F238E27FC236}">
                  <a16:creationId xmlns:a16="http://schemas.microsoft.com/office/drawing/2014/main" id="{8DB3C538-1CB9-4E14-A47F-6E0C8DD18ED8}"/>
                </a:ext>
              </a:extLst>
            </p:cNvPr>
            <p:cNvSpPr txBox="1"/>
            <p:nvPr/>
          </p:nvSpPr>
          <p:spPr>
            <a:xfrm>
              <a:off x="10519737" y="5083801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14" name="Gerade Verbindung mit Pfeil 17">
            <a:extLst>
              <a:ext uri="{FF2B5EF4-FFF2-40B4-BE49-F238E27FC236}">
                <a16:creationId xmlns:a16="http://schemas.microsoft.com/office/drawing/2014/main" id="{C8CB70B6-542E-4930-8262-22F783FED67F}"/>
              </a:ext>
            </a:extLst>
          </p:cNvPr>
          <p:cNvCxnSpPr>
            <a:cxnSpLocks/>
            <a:stCxn id="30" idx="3"/>
            <a:endCxn id="73" idx="1"/>
          </p:cNvCxnSpPr>
          <p:nvPr/>
        </p:nvCxnSpPr>
        <p:spPr>
          <a:xfrm flipV="1">
            <a:off x="4423540" y="1736437"/>
            <a:ext cx="214986" cy="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2D017D4-7A54-424C-A7C2-74222DAAEDDF}"/>
              </a:ext>
            </a:extLst>
          </p:cNvPr>
          <p:cNvGrpSpPr/>
          <p:nvPr/>
        </p:nvGrpSpPr>
        <p:grpSpPr>
          <a:xfrm>
            <a:off x="5794325" y="3233754"/>
            <a:ext cx="1113059" cy="757734"/>
            <a:chOff x="10517524" y="2844619"/>
            <a:chExt cx="1082974" cy="757734"/>
          </a:xfrm>
        </p:grpSpPr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9FA84F4D-6ED0-4BE8-BD6D-336B6832C363}"/>
                </a:ext>
              </a:extLst>
            </p:cNvPr>
            <p:cNvSpPr txBox="1"/>
            <p:nvPr/>
          </p:nvSpPr>
          <p:spPr>
            <a:xfrm>
              <a:off x="10520498" y="3010964"/>
              <a:ext cx="1080000" cy="59138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Invites company and contact to register in </a:t>
              </a:r>
              <a:r>
                <a:rPr lang="en-US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  <a:endParaRPr lang="de-DE" sz="10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5" name="Textfeld 63">
              <a:extLst>
                <a:ext uri="{FF2B5EF4-FFF2-40B4-BE49-F238E27FC236}">
                  <a16:creationId xmlns:a16="http://schemas.microsoft.com/office/drawing/2014/main" id="{2ECB5541-D8DC-4C07-AAD0-DC689E7B9F4A}"/>
                </a:ext>
              </a:extLst>
            </p:cNvPr>
            <p:cNvSpPr txBox="1"/>
            <p:nvPr/>
          </p:nvSpPr>
          <p:spPr>
            <a:xfrm>
              <a:off x="10517524" y="2844619"/>
              <a:ext cx="1080000" cy="166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22" name="Straight Arrow Connector 10">
            <a:extLst>
              <a:ext uri="{FF2B5EF4-FFF2-40B4-BE49-F238E27FC236}">
                <a16:creationId xmlns:a16="http://schemas.microsoft.com/office/drawing/2014/main" id="{EF9F408C-51AC-4174-98CD-8DAE75D6E9B9}"/>
              </a:ext>
            </a:extLst>
          </p:cNvPr>
          <p:cNvCxnSpPr>
            <a:cxnSpLocks/>
            <a:stCxn id="30" idx="2"/>
            <a:endCxn id="100" idx="0"/>
          </p:cNvCxnSpPr>
          <p:nvPr/>
        </p:nvCxnSpPr>
        <p:spPr>
          <a:xfrm flipH="1">
            <a:off x="3881103" y="2186497"/>
            <a:ext cx="2437" cy="16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ussdiagramm: Verzweigung 29">
            <a:extLst>
              <a:ext uri="{FF2B5EF4-FFF2-40B4-BE49-F238E27FC236}">
                <a16:creationId xmlns:a16="http://schemas.microsoft.com/office/drawing/2014/main" id="{533625A3-AFC6-4CAA-9DD4-845F95A00EA9}"/>
              </a:ext>
            </a:extLst>
          </p:cNvPr>
          <p:cNvSpPr/>
          <p:nvPr/>
        </p:nvSpPr>
        <p:spPr>
          <a:xfrm>
            <a:off x="7228498" y="1281638"/>
            <a:ext cx="1080000" cy="900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Contact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 MLP?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B52FE9-E5FA-4F77-8E1D-782753F4E604}"/>
              </a:ext>
            </a:extLst>
          </p:cNvPr>
          <p:cNvGrpSpPr/>
          <p:nvPr/>
        </p:nvGrpSpPr>
        <p:grpSpPr>
          <a:xfrm>
            <a:off x="4638526" y="1288349"/>
            <a:ext cx="1080000" cy="717996"/>
            <a:chOff x="4236389" y="2152067"/>
            <a:chExt cx="1080000" cy="717996"/>
          </a:xfrm>
        </p:grpSpPr>
        <p:sp>
          <p:nvSpPr>
            <p:cNvPr id="73" name="Textfeld 34">
              <a:extLst>
                <a:ext uri="{FF2B5EF4-FFF2-40B4-BE49-F238E27FC236}">
                  <a16:creationId xmlns:a16="http://schemas.microsoft.com/office/drawing/2014/main" id="{43C08CD5-6A2C-4F35-86C3-5C0123D47B71}"/>
                </a:ext>
              </a:extLst>
            </p:cNvPr>
            <p:cNvSpPr txBox="1"/>
            <p:nvPr/>
          </p:nvSpPr>
          <p:spPr>
            <a:xfrm>
              <a:off x="4236389" y="2330246"/>
              <a:ext cx="1080000" cy="53981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Checks and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enables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eS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for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the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company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if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not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yet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done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4" name="Textfeld 78">
              <a:extLst>
                <a:ext uri="{FF2B5EF4-FFF2-40B4-BE49-F238E27FC236}">
                  <a16:creationId xmlns:a16="http://schemas.microsoft.com/office/drawing/2014/main" id="{318E6AA0-E337-4E6D-8048-59F2B9CF0C72}"/>
                </a:ext>
              </a:extLst>
            </p:cNvPr>
            <p:cNvSpPr txBox="1"/>
            <p:nvPr/>
          </p:nvSpPr>
          <p:spPr>
            <a:xfrm>
              <a:off x="4236389" y="2152067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87E963-AF66-491B-8EB5-993B96D41DD6}"/>
              </a:ext>
            </a:extLst>
          </p:cNvPr>
          <p:cNvGrpSpPr/>
          <p:nvPr/>
        </p:nvGrpSpPr>
        <p:grpSpPr>
          <a:xfrm>
            <a:off x="5933512" y="1286496"/>
            <a:ext cx="1082437" cy="720869"/>
            <a:chOff x="3754607" y="4153106"/>
            <a:chExt cx="1082437" cy="720869"/>
          </a:xfrm>
        </p:grpSpPr>
        <p:sp>
          <p:nvSpPr>
            <p:cNvPr id="76" name="Textfeld 78">
              <a:extLst>
                <a:ext uri="{FF2B5EF4-FFF2-40B4-BE49-F238E27FC236}">
                  <a16:creationId xmlns:a16="http://schemas.microsoft.com/office/drawing/2014/main" id="{A4216459-E1CD-442C-AE7C-379093BCC428}"/>
                </a:ext>
              </a:extLst>
            </p:cNvPr>
            <p:cNvSpPr txBox="1"/>
            <p:nvPr/>
          </p:nvSpPr>
          <p:spPr>
            <a:xfrm>
              <a:off x="3754607" y="4153106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Textfeld 36">
              <a:extLst>
                <a:ext uri="{FF2B5EF4-FFF2-40B4-BE49-F238E27FC236}">
                  <a16:creationId xmlns:a16="http://schemas.microsoft.com/office/drawing/2014/main" id="{39649A16-467D-4DF0-A515-5B9EC954F430}"/>
                </a:ext>
              </a:extLst>
            </p:cNvPr>
            <p:cNvSpPr txBox="1"/>
            <p:nvPr/>
          </p:nvSpPr>
          <p:spPr>
            <a:xfrm>
              <a:off x="3757044" y="4333975"/>
              <a:ext cx="1080000" cy="54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  <a:buClr>
                  <a:srgbClr val="647DEB"/>
                </a:buClr>
              </a:pP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Checks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if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needed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contact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registered in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90" name="Gerade Verbindung mit Pfeil 17">
            <a:extLst>
              <a:ext uri="{FF2B5EF4-FFF2-40B4-BE49-F238E27FC236}">
                <a16:creationId xmlns:a16="http://schemas.microsoft.com/office/drawing/2014/main" id="{6A91A937-FC73-445B-8F3B-30713F27AD8E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>
            <a:off x="811383" y="2039540"/>
            <a:ext cx="0" cy="307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2B9F5B-51A6-4B52-8716-7058A1319390}"/>
              </a:ext>
            </a:extLst>
          </p:cNvPr>
          <p:cNvGrpSpPr/>
          <p:nvPr/>
        </p:nvGrpSpPr>
        <p:grpSpPr>
          <a:xfrm>
            <a:off x="8616729" y="1279794"/>
            <a:ext cx="1080000" cy="717996"/>
            <a:chOff x="7152009" y="688267"/>
            <a:chExt cx="1080000" cy="717996"/>
          </a:xfrm>
        </p:grpSpPr>
        <p:sp>
          <p:nvSpPr>
            <p:cNvPr id="94" name="Textfeld 34">
              <a:extLst>
                <a:ext uri="{FF2B5EF4-FFF2-40B4-BE49-F238E27FC236}">
                  <a16:creationId xmlns:a16="http://schemas.microsoft.com/office/drawing/2014/main" id="{25C077C2-6C2D-40E6-9DD3-1A242A9F2756}"/>
                </a:ext>
              </a:extLst>
            </p:cNvPr>
            <p:cNvSpPr txBox="1"/>
            <p:nvPr/>
          </p:nvSpPr>
          <p:spPr>
            <a:xfrm>
              <a:off x="7152009" y="866446"/>
              <a:ext cx="1080000" cy="53981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Checks and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enables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eS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for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contact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if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missing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in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5" name="Textfeld 78">
              <a:extLst>
                <a:ext uri="{FF2B5EF4-FFF2-40B4-BE49-F238E27FC236}">
                  <a16:creationId xmlns:a16="http://schemas.microsoft.com/office/drawing/2014/main" id="{4009C24A-DBA4-4941-B118-ED7606F43CAD}"/>
                </a:ext>
              </a:extLst>
            </p:cNvPr>
            <p:cNvSpPr txBox="1"/>
            <p:nvPr/>
          </p:nvSpPr>
          <p:spPr>
            <a:xfrm>
              <a:off x="7152009" y="688267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759027-5680-457F-86BA-39817B996B0E}"/>
              </a:ext>
            </a:extLst>
          </p:cNvPr>
          <p:cNvGrpSpPr/>
          <p:nvPr/>
        </p:nvGrpSpPr>
        <p:grpSpPr>
          <a:xfrm>
            <a:off x="3341103" y="2347626"/>
            <a:ext cx="1080000" cy="743731"/>
            <a:chOff x="2756953" y="2961594"/>
            <a:chExt cx="1080000" cy="743731"/>
          </a:xfrm>
        </p:grpSpPr>
        <p:sp>
          <p:nvSpPr>
            <p:cNvPr id="100" name="Textfeld 63">
              <a:extLst>
                <a:ext uri="{FF2B5EF4-FFF2-40B4-BE49-F238E27FC236}">
                  <a16:creationId xmlns:a16="http://schemas.microsoft.com/office/drawing/2014/main" id="{BE23840D-EC3C-46F0-8FC7-E56147C8CC6B}"/>
                </a:ext>
              </a:extLst>
            </p:cNvPr>
            <p:cNvSpPr txBox="1"/>
            <p:nvPr/>
          </p:nvSpPr>
          <p:spPr>
            <a:xfrm>
              <a:off x="2756953" y="2961594"/>
              <a:ext cx="1080000" cy="166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Textfeld 66">
              <a:extLst>
                <a:ext uri="{FF2B5EF4-FFF2-40B4-BE49-F238E27FC236}">
                  <a16:creationId xmlns:a16="http://schemas.microsoft.com/office/drawing/2014/main" id="{D58127F5-A68E-4862-A986-9C8FFF3617F0}"/>
                </a:ext>
              </a:extLst>
            </p:cNvPr>
            <p:cNvSpPr txBox="1"/>
            <p:nvPr/>
          </p:nvSpPr>
          <p:spPr>
            <a:xfrm>
              <a:off x="2756953" y="3131655"/>
              <a:ext cx="1080000" cy="57367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  <a:buClr>
                  <a:srgbClr val="647DEB"/>
                </a:buClr>
              </a:pP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Checks if company available in </a:t>
              </a:r>
              <a:r>
                <a:rPr lang="en-US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as prospect supplier.</a:t>
              </a:r>
              <a:endParaRPr lang="de-DE" sz="10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09" name="Flussdiagramm: Verzweigung 29">
            <a:extLst>
              <a:ext uri="{FF2B5EF4-FFF2-40B4-BE49-F238E27FC236}">
                <a16:creationId xmlns:a16="http://schemas.microsoft.com/office/drawing/2014/main" id="{8F565D37-823C-4E0D-96BD-8DF029E529AA}"/>
              </a:ext>
            </a:extLst>
          </p:cNvPr>
          <p:cNvSpPr/>
          <p:nvPr/>
        </p:nvSpPr>
        <p:spPr>
          <a:xfrm>
            <a:off x="4614109" y="4331063"/>
            <a:ext cx="1080000" cy="900000"/>
          </a:xfrm>
          <a:prstGeom prst="flowChartDecisi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Contact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available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in MLP?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9CA9217-6726-4585-AC11-27251CF250FB}"/>
              </a:ext>
            </a:extLst>
          </p:cNvPr>
          <p:cNvGrpSpPr/>
          <p:nvPr/>
        </p:nvGrpSpPr>
        <p:grpSpPr>
          <a:xfrm>
            <a:off x="5824325" y="4321874"/>
            <a:ext cx="1082974" cy="757734"/>
            <a:chOff x="10517524" y="2844619"/>
            <a:chExt cx="1082974" cy="757734"/>
          </a:xfrm>
        </p:grpSpPr>
        <p:sp>
          <p:nvSpPr>
            <p:cNvPr id="136" name="Textfeld 74">
              <a:extLst>
                <a:ext uri="{FF2B5EF4-FFF2-40B4-BE49-F238E27FC236}">
                  <a16:creationId xmlns:a16="http://schemas.microsoft.com/office/drawing/2014/main" id="{E4EB78B1-43E1-4063-B716-2B0D300231B6}"/>
                </a:ext>
              </a:extLst>
            </p:cNvPr>
            <p:cNvSpPr txBox="1"/>
            <p:nvPr/>
          </p:nvSpPr>
          <p:spPr>
            <a:xfrm>
              <a:off x="10520498" y="3010964"/>
              <a:ext cx="1080000" cy="59138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Informs the supplier admins to register the new contact.</a:t>
              </a:r>
              <a:endParaRPr lang="de-DE" sz="10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7" name="Textfeld 63">
              <a:extLst>
                <a:ext uri="{FF2B5EF4-FFF2-40B4-BE49-F238E27FC236}">
                  <a16:creationId xmlns:a16="http://schemas.microsoft.com/office/drawing/2014/main" id="{C200EC22-D757-42AB-93DE-6C3313417B43}"/>
                </a:ext>
              </a:extLst>
            </p:cNvPr>
            <p:cNvSpPr txBox="1"/>
            <p:nvPr/>
          </p:nvSpPr>
          <p:spPr>
            <a:xfrm>
              <a:off x="10517524" y="2844619"/>
              <a:ext cx="1080000" cy="1663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38" name="Gerade Verbindung mit Pfeil 17">
            <a:extLst>
              <a:ext uri="{FF2B5EF4-FFF2-40B4-BE49-F238E27FC236}">
                <a16:creationId xmlns:a16="http://schemas.microsoft.com/office/drawing/2014/main" id="{4FCB6B61-06A4-469B-A96F-66094A2A11F6}"/>
              </a:ext>
            </a:extLst>
          </p:cNvPr>
          <p:cNvCxnSpPr>
            <a:cxnSpLocks/>
            <a:stCxn id="73" idx="3"/>
            <a:endCxn id="77" idx="1"/>
          </p:cNvCxnSpPr>
          <p:nvPr/>
        </p:nvCxnSpPr>
        <p:spPr>
          <a:xfrm>
            <a:off x="5718526" y="1736437"/>
            <a:ext cx="217423" cy="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feld 22">
            <a:extLst>
              <a:ext uri="{FF2B5EF4-FFF2-40B4-BE49-F238E27FC236}">
                <a16:creationId xmlns:a16="http://schemas.microsoft.com/office/drawing/2014/main" id="{DC4C0299-5B2C-4F47-9FFE-D85D926BF936}"/>
              </a:ext>
            </a:extLst>
          </p:cNvPr>
          <p:cNvSpPr txBox="1"/>
          <p:nvPr/>
        </p:nvSpPr>
        <p:spPr>
          <a:xfrm>
            <a:off x="1334556" y="2501910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Textfeld 22">
            <a:extLst>
              <a:ext uri="{FF2B5EF4-FFF2-40B4-BE49-F238E27FC236}">
                <a16:creationId xmlns:a16="http://schemas.microsoft.com/office/drawing/2014/main" id="{47A49D60-4154-4043-A4C4-A4806116E339}"/>
              </a:ext>
            </a:extLst>
          </p:cNvPr>
          <p:cNvSpPr txBox="1"/>
          <p:nvPr/>
        </p:nvSpPr>
        <p:spPr>
          <a:xfrm>
            <a:off x="4382366" y="1455803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141" name="Textfeld 22">
            <a:extLst>
              <a:ext uri="{FF2B5EF4-FFF2-40B4-BE49-F238E27FC236}">
                <a16:creationId xmlns:a16="http://schemas.microsoft.com/office/drawing/2014/main" id="{233CC836-E05F-44DD-8B9D-3201A82338FF}"/>
              </a:ext>
            </a:extLst>
          </p:cNvPr>
          <p:cNvSpPr txBox="1"/>
          <p:nvPr/>
        </p:nvSpPr>
        <p:spPr>
          <a:xfrm>
            <a:off x="4051754" y="2050583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2" name="Straight Arrow Connector 10">
            <a:extLst>
              <a:ext uri="{FF2B5EF4-FFF2-40B4-BE49-F238E27FC236}">
                <a16:creationId xmlns:a16="http://schemas.microsoft.com/office/drawing/2014/main" id="{17E99DC7-FF44-43D3-A184-16BC572582FD}"/>
              </a:ext>
            </a:extLst>
          </p:cNvPr>
          <p:cNvCxnSpPr>
            <a:cxnSpLocks/>
            <a:stCxn id="108" idx="2"/>
            <a:endCxn id="101" idx="0"/>
          </p:cNvCxnSpPr>
          <p:nvPr/>
        </p:nvCxnSpPr>
        <p:spPr>
          <a:xfrm>
            <a:off x="3881103" y="3091357"/>
            <a:ext cx="3303" cy="157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0">
            <a:extLst>
              <a:ext uri="{FF2B5EF4-FFF2-40B4-BE49-F238E27FC236}">
                <a16:creationId xmlns:a16="http://schemas.microsoft.com/office/drawing/2014/main" id="{702DCC9F-570A-4AA2-BA10-64047267A054}"/>
              </a:ext>
            </a:extLst>
          </p:cNvPr>
          <p:cNvCxnSpPr>
            <a:cxnSpLocks/>
            <a:stCxn id="101" idx="3"/>
            <a:endCxn id="75" idx="1"/>
          </p:cNvCxnSpPr>
          <p:nvPr/>
        </p:nvCxnSpPr>
        <p:spPr>
          <a:xfrm flipV="1">
            <a:off x="4424406" y="3695794"/>
            <a:ext cx="1372976" cy="2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CA17DDF-E491-4E78-806C-42C71EA9CA88}"/>
              </a:ext>
            </a:extLst>
          </p:cNvPr>
          <p:cNvGrpSpPr/>
          <p:nvPr/>
        </p:nvGrpSpPr>
        <p:grpSpPr>
          <a:xfrm>
            <a:off x="3349977" y="4331063"/>
            <a:ext cx="1080000" cy="720869"/>
            <a:chOff x="3754607" y="4153106"/>
            <a:chExt cx="1082437" cy="720869"/>
          </a:xfrm>
        </p:grpSpPr>
        <p:sp>
          <p:nvSpPr>
            <p:cNvPr id="146" name="Textfeld 78">
              <a:extLst>
                <a:ext uri="{FF2B5EF4-FFF2-40B4-BE49-F238E27FC236}">
                  <a16:creationId xmlns:a16="http://schemas.microsoft.com/office/drawing/2014/main" id="{8D1D1326-FA43-4705-AACB-9BE5ADAFC577}"/>
                </a:ext>
              </a:extLst>
            </p:cNvPr>
            <p:cNvSpPr txBox="1"/>
            <p:nvPr/>
          </p:nvSpPr>
          <p:spPr>
            <a:xfrm>
              <a:off x="3754607" y="4153106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Textfeld 36">
              <a:extLst>
                <a:ext uri="{FF2B5EF4-FFF2-40B4-BE49-F238E27FC236}">
                  <a16:creationId xmlns:a16="http://schemas.microsoft.com/office/drawing/2014/main" id="{E7ABE5BE-D2C2-47FC-BE3E-27DA1D119EAD}"/>
                </a:ext>
              </a:extLst>
            </p:cNvPr>
            <p:cNvSpPr txBox="1"/>
            <p:nvPr/>
          </p:nvSpPr>
          <p:spPr>
            <a:xfrm>
              <a:off x="3757044" y="4333975"/>
              <a:ext cx="1080000" cy="540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  <a:buClr>
                  <a:srgbClr val="647DEB"/>
                </a:buClr>
              </a:pP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Checks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if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needed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contact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registered in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</a:p>
          </p:txBody>
        </p:sp>
      </p:grpSp>
      <p:cxnSp>
        <p:nvCxnSpPr>
          <p:cNvPr id="149" name="Gerade Verbindung mit Pfeil 17">
            <a:extLst>
              <a:ext uri="{FF2B5EF4-FFF2-40B4-BE49-F238E27FC236}">
                <a16:creationId xmlns:a16="http://schemas.microsoft.com/office/drawing/2014/main" id="{7F064400-AB95-40BF-BEB6-D794F78C20FB}"/>
              </a:ext>
            </a:extLst>
          </p:cNvPr>
          <p:cNvCxnSpPr>
            <a:cxnSpLocks/>
            <a:stCxn id="147" idx="3"/>
            <a:endCxn id="109" idx="1"/>
          </p:cNvCxnSpPr>
          <p:nvPr/>
        </p:nvCxnSpPr>
        <p:spPr>
          <a:xfrm flipV="1">
            <a:off x="4429977" y="4781063"/>
            <a:ext cx="184132" cy="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3081F50-B65D-40B2-A87A-11595AAC2F3F}"/>
              </a:ext>
            </a:extLst>
          </p:cNvPr>
          <p:cNvGrpSpPr/>
          <p:nvPr/>
        </p:nvGrpSpPr>
        <p:grpSpPr>
          <a:xfrm>
            <a:off x="7248674" y="3237665"/>
            <a:ext cx="1044000" cy="759136"/>
            <a:chOff x="10228836" y="1649579"/>
            <a:chExt cx="1044000" cy="867136"/>
          </a:xfrm>
        </p:grpSpPr>
        <p:sp>
          <p:nvSpPr>
            <p:cNvPr id="157" name="Textfeld 65">
              <a:extLst>
                <a:ext uri="{FF2B5EF4-FFF2-40B4-BE49-F238E27FC236}">
                  <a16:creationId xmlns:a16="http://schemas.microsoft.com/office/drawing/2014/main" id="{4CA4E104-FD20-4244-947C-4D9B47A9AB71}"/>
                </a:ext>
              </a:extLst>
            </p:cNvPr>
            <p:cNvSpPr txBox="1"/>
            <p:nvPr/>
          </p:nvSpPr>
          <p:spPr>
            <a:xfrm>
              <a:off x="10228836" y="1838655"/>
              <a:ext cx="1044000" cy="6780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  <a:buClr>
                  <a:srgbClr val="647DEB"/>
                </a:buClr>
              </a:pP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Fills and submits the registration via </a:t>
              </a:r>
              <a:r>
                <a:rPr lang="en-US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 </a:t>
              </a:r>
              <a:endParaRPr lang="de-DE" sz="10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58" name="Textfeld 78">
              <a:extLst>
                <a:ext uri="{FF2B5EF4-FFF2-40B4-BE49-F238E27FC236}">
                  <a16:creationId xmlns:a16="http://schemas.microsoft.com/office/drawing/2014/main" id="{3E347367-8C6E-4DAE-AE61-474A753F3FA3}"/>
                </a:ext>
              </a:extLst>
            </p:cNvPr>
            <p:cNvSpPr txBox="1"/>
            <p:nvPr/>
          </p:nvSpPr>
          <p:spPr>
            <a:xfrm>
              <a:off x="10228836" y="1649579"/>
              <a:ext cx="1044000" cy="202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Supplier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4FBB93D-FEF3-4473-9C80-369E9D93A0E7}"/>
              </a:ext>
            </a:extLst>
          </p:cNvPr>
          <p:cNvGrpSpPr/>
          <p:nvPr/>
        </p:nvGrpSpPr>
        <p:grpSpPr>
          <a:xfrm>
            <a:off x="8616729" y="3247138"/>
            <a:ext cx="1080000" cy="746522"/>
            <a:chOff x="5265328" y="4935709"/>
            <a:chExt cx="1080000" cy="888301"/>
          </a:xfrm>
        </p:grpSpPr>
        <p:sp>
          <p:nvSpPr>
            <p:cNvPr id="160" name="Textfeld 55">
              <a:extLst>
                <a:ext uri="{FF2B5EF4-FFF2-40B4-BE49-F238E27FC236}">
                  <a16:creationId xmlns:a16="http://schemas.microsoft.com/office/drawing/2014/main" id="{FE0D8385-83B7-4CCE-94D8-B59FFFAE2424}"/>
                </a:ext>
              </a:extLst>
            </p:cNvPr>
            <p:cNvSpPr txBox="1"/>
            <p:nvPr/>
          </p:nvSpPr>
          <p:spPr>
            <a:xfrm>
              <a:off x="5265328" y="5137581"/>
              <a:ext cx="1080000" cy="68642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  <a:buClr>
                  <a:srgbClr val="647DEB"/>
                </a:buClr>
              </a:pP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Receives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notification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from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MLp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approves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registration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in </a:t>
              </a:r>
              <a:r>
                <a:rPr kumimoji="0" lang="de-DE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MLp</a:t>
              </a:r>
              <a:r>
                <a: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61" name="Textfeld 78">
              <a:extLst>
                <a:ext uri="{FF2B5EF4-FFF2-40B4-BE49-F238E27FC236}">
                  <a16:creationId xmlns:a16="http://schemas.microsoft.com/office/drawing/2014/main" id="{D959E8D1-C55C-4019-ABA2-F971F9AD0755}"/>
                </a:ext>
              </a:extLst>
            </p:cNvPr>
            <p:cNvSpPr txBox="1"/>
            <p:nvPr/>
          </p:nvSpPr>
          <p:spPr>
            <a:xfrm>
              <a:off x="5265328" y="4935709"/>
              <a:ext cx="1080000" cy="202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62" name="Gerade Verbindung mit Pfeil 17">
            <a:extLst>
              <a:ext uri="{FF2B5EF4-FFF2-40B4-BE49-F238E27FC236}">
                <a16:creationId xmlns:a16="http://schemas.microsoft.com/office/drawing/2014/main" id="{3DF4FFEC-3553-4934-A0D8-E839FC0DDC90}"/>
              </a:ext>
            </a:extLst>
          </p:cNvPr>
          <p:cNvCxnSpPr>
            <a:cxnSpLocks/>
            <a:stCxn id="77" idx="3"/>
            <a:endCxn id="61" idx="1"/>
          </p:cNvCxnSpPr>
          <p:nvPr/>
        </p:nvCxnSpPr>
        <p:spPr>
          <a:xfrm flipV="1">
            <a:off x="7015949" y="1731638"/>
            <a:ext cx="212549" cy="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 Verbindung mit Pfeil 17">
            <a:extLst>
              <a:ext uri="{FF2B5EF4-FFF2-40B4-BE49-F238E27FC236}">
                <a16:creationId xmlns:a16="http://schemas.microsoft.com/office/drawing/2014/main" id="{A7EDF8B2-825C-437C-B0DD-FA1D39CAE372}"/>
              </a:ext>
            </a:extLst>
          </p:cNvPr>
          <p:cNvCxnSpPr>
            <a:cxnSpLocks/>
            <a:stCxn id="61" idx="3"/>
            <a:endCxn id="94" idx="1"/>
          </p:cNvCxnSpPr>
          <p:nvPr/>
        </p:nvCxnSpPr>
        <p:spPr>
          <a:xfrm flipV="1">
            <a:off x="8308498" y="1727882"/>
            <a:ext cx="308231" cy="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feld 22">
            <a:extLst>
              <a:ext uri="{FF2B5EF4-FFF2-40B4-BE49-F238E27FC236}">
                <a16:creationId xmlns:a16="http://schemas.microsoft.com/office/drawing/2014/main" id="{10F616AC-9C46-49C7-A6F7-48B37D5149AB}"/>
              </a:ext>
            </a:extLst>
          </p:cNvPr>
          <p:cNvSpPr txBox="1"/>
          <p:nvPr/>
        </p:nvSpPr>
        <p:spPr>
          <a:xfrm>
            <a:off x="8163768" y="1325767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171" name="Straight Arrow Connector 10">
            <a:extLst>
              <a:ext uri="{FF2B5EF4-FFF2-40B4-BE49-F238E27FC236}">
                <a16:creationId xmlns:a16="http://schemas.microsoft.com/office/drawing/2014/main" id="{926BD308-A419-493B-870F-FD0FE81783A0}"/>
              </a:ext>
            </a:extLst>
          </p:cNvPr>
          <p:cNvCxnSpPr>
            <a:cxnSpLocks/>
            <a:stCxn id="109" idx="3"/>
            <a:endCxn id="136" idx="1"/>
          </p:cNvCxnSpPr>
          <p:nvPr/>
        </p:nvCxnSpPr>
        <p:spPr>
          <a:xfrm>
            <a:off x="5694109" y="4781063"/>
            <a:ext cx="133190" cy="2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Gerade Verbindung mit Pfeil 17">
            <a:extLst>
              <a:ext uri="{FF2B5EF4-FFF2-40B4-BE49-F238E27FC236}">
                <a16:creationId xmlns:a16="http://schemas.microsoft.com/office/drawing/2014/main" id="{28D9F829-A8D9-4F40-99A7-144A7B5D01F5}"/>
              </a:ext>
            </a:extLst>
          </p:cNvPr>
          <p:cNvCxnSpPr>
            <a:cxnSpLocks/>
            <a:stCxn id="75" idx="3"/>
            <a:endCxn id="157" idx="1"/>
          </p:cNvCxnSpPr>
          <p:nvPr/>
        </p:nvCxnSpPr>
        <p:spPr>
          <a:xfrm>
            <a:off x="6907384" y="3695794"/>
            <a:ext cx="341290" cy="4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BABD8DAA-ABCF-4EF0-B259-8832D2E00451}"/>
              </a:ext>
            </a:extLst>
          </p:cNvPr>
          <p:cNvGrpSpPr/>
          <p:nvPr/>
        </p:nvGrpSpPr>
        <p:grpSpPr>
          <a:xfrm>
            <a:off x="7245644" y="2344284"/>
            <a:ext cx="1044000" cy="717996"/>
            <a:chOff x="7152009" y="688267"/>
            <a:chExt cx="1080000" cy="717996"/>
          </a:xfrm>
        </p:grpSpPr>
        <p:sp>
          <p:nvSpPr>
            <p:cNvPr id="208" name="Textfeld 34">
              <a:extLst>
                <a:ext uri="{FF2B5EF4-FFF2-40B4-BE49-F238E27FC236}">
                  <a16:creationId xmlns:a16="http://schemas.microsoft.com/office/drawing/2014/main" id="{63CC8EBA-2BF6-4299-AC62-7AC4DE5FFE7A}"/>
                </a:ext>
              </a:extLst>
            </p:cNvPr>
            <p:cNvSpPr txBox="1"/>
            <p:nvPr/>
          </p:nvSpPr>
          <p:spPr>
            <a:xfrm>
              <a:off x="7152009" y="866446"/>
              <a:ext cx="1080000" cy="53981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Invites contact to register in </a:t>
              </a:r>
              <a:r>
                <a:rPr lang="en-US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MLp</a:t>
              </a:r>
              <a:r>
                <a:rPr lang="en-US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  <a:endParaRPr lang="de-DE" sz="10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9" name="Textfeld 78">
              <a:extLst>
                <a:ext uri="{FF2B5EF4-FFF2-40B4-BE49-F238E27FC236}">
                  <a16:creationId xmlns:a16="http://schemas.microsoft.com/office/drawing/2014/main" id="{67D85CE8-8428-4AA1-A0F3-491AFB55B21D}"/>
                </a:ext>
              </a:extLst>
            </p:cNvPr>
            <p:cNvSpPr txBox="1"/>
            <p:nvPr/>
          </p:nvSpPr>
          <p:spPr>
            <a:xfrm>
              <a:off x="7152009" y="688267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10" name="Straight Arrow Connector 10">
            <a:extLst>
              <a:ext uri="{FF2B5EF4-FFF2-40B4-BE49-F238E27FC236}">
                <a16:creationId xmlns:a16="http://schemas.microsoft.com/office/drawing/2014/main" id="{6CF596BB-6F99-4042-AA8A-F834CD3F620A}"/>
              </a:ext>
            </a:extLst>
          </p:cNvPr>
          <p:cNvCxnSpPr>
            <a:cxnSpLocks/>
            <a:stCxn id="61" idx="2"/>
            <a:endCxn id="209" idx="0"/>
          </p:cNvCxnSpPr>
          <p:nvPr/>
        </p:nvCxnSpPr>
        <p:spPr>
          <a:xfrm flipH="1">
            <a:off x="7767644" y="2181638"/>
            <a:ext cx="854" cy="162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feld 22">
            <a:extLst>
              <a:ext uri="{FF2B5EF4-FFF2-40B4-BE49-F238E27FC236}">
                <a16:creationId xmlns:a16="http://schemas.microsoft.com/office/drawing/2014/main" id="{04481A87-90D9-4DC1-A45A-232FE765A14C}"/>
              </a:ext>
            </a:extLst>
          </p:cNvPr>
          <p:cNvSpPr txBox="1"/>
          <p:nvPr/>
        </p:nvSpPr>
        <p:spPr>
          <a:xfrm>
            <a:off x="7833757" y="2084509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9" name="Straight Arrow Connector 10">
            <a:extLst>
              <a:ext uri="{FF2B5EF4-FFF2-40B4-BE49-F238E27FC236}">
                <a16:creationId xmlns:a16="http://schemas.microsoft.com/office/drawing/2014/main" id="{7F402807-70D2-41A1-BB94-9BF5817A8007}"/>
              </a:ext>
            </a:extLst>
          </p:cNvPr>
          <p:cNvCxnSpPr>
            <a:cxnSpLocks/>
            <a:stCxn id="208" idx="2"/>
            <a:endCxn id="158" idx="0"/>
          </p:cNvCxnSpPr>
          <p:nvPr/>
        </p:nvCxnSpPr>
        <p:spPr>
          <a:xfrm>
            <a:off x="7767644" y="3062280"/>
            <a:ext cx="3030" cy="17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49764B3-F29A-4E37-8E36-9A860ADBE348}"/>
              </a:ext>
            </a:extLst>
          </p:cNvPr>
          <p:cNvGrpSpPr/>
          <p:nvPr/>
        </p:nvGrpSpPr>
        <p:grpSpPr>
          <a:xfrm>
            <a:off x="10627966" y="4338138"/>
            <a:ext cx="1080000" cy="717996"/>
            <a:chOff x="7152009" y="688267"/>
            <a:chExt cx="1080000" cy="717996"/>
          </a:xfrm>
        </p:grpSpPr>
        <p:sp>
          <p:nvSpPr>
            <p:cNvPr id="230" name="Textfeld 34">
              <a:extLst>
                <a:ext uri="{FF2B5EF4-FFF2-40B4-BE49-F238E27FC236}">
                  <a16:creationId xmlns:a16="http://schemas.microsoft.com/office/drawing/2014/main" id="{CEBB3B64-9620-4E73-B870-EE75B7F85C08}"/>
                </a:ext>
              </a:extLst>
            </p:cNvPr>
            <p:cNvSpPr txBox="1"/>
            <p:nvPr/>
          </p:nvSpPr>
          <p:spPr>
            <a:xfrm>
              <a:off x="7152009" y="866446"/>
              <a:ext cx="1080000" cy="53981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fontAlgn="auto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Adds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the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new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contact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into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the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supplier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circle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 in </a:t>
              </a:r>
              <a:r>
                <a:rPr lang="de-DE" sz="1000" dirty="0" err="1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eS</a:t>
              </a:r>
              <a:r>
                <a:rPr lang="de-DE" sz="1000" dirty="0">
                  <a:solidFill>
                    <a:srgbClr val="051428"/>
                  </a:solidFill>
                  <a:latin typeface="Calibri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31" name="Textfeld 78">
              <a:extLst>
                <a:ext uri="{FF2B5EF4-FFF2-40B4-BE49-F238E27FC236}">
                  <a16:creationId xmlns:a16="http://schemas.microsoft.com/office/drawing/2014/main" id="{CF4ED3B1-D3A9-43B2-9836-6E253B4C4164}"/>
                </a:ext>
              </a:extLst>
            </p:cNvPr>
            <p:cNvSpPr txBox="1"/>
            <p:nvPr/>
          </p:nvSpPr>
          <p:spPr>
            <a:xfrm>
              <a:off x="7152009" y="688267"/>
              <a:ext cx="1080000" cy="1778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647DEB"/>
                </a:buClr>
                <a:buSzTx/>
                <a:tabLst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OSS/</a:t>
              </a:r>
              <a:r>
                <a:rPr kumimoji="0" lang="de-DE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1428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Buyer</a:t>
              </a:r>
              <a:endPara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236" name="Straight Arrow Connector 10">
            <a:extLst>
              <a:ext uri="{FF2B5EF4-FFF2-40B4-BE49-F238E27FC236}">
                <a16:creationId xmlns:a16="http://schemas.microsoft.com/office/drawing/2014/main" id="{D03BA0E6-DA1E-4954-ACC7-19D800789128}"/>
              </a:ext>
            </a:extLst>
          </p:cNvPr>
          <p:cNvCxnSpPr>
            <a:cxnSpLocks/>
            <a:stCxn id="101" idx="2"/>
            <a:endCxn id="146" idx="0"/>
          </p:cNvCxnSpPr>
          <p:nvPr/>
        </p:nvCxnSpPr>
        <p:spPr>
          <a:xfrm>
            <a:off x="3884406" y="4148592"/>
            <a:ext cx="4355" cy="182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feld 22">
            <a:extLst>
              <a:ext uri="{FF2B5EF4-FFF2-40B4-BE49-F238E27FC236}">
                <a16:creationId xmlns:a16="http://schemas.microsoft.com/office/drawing/2014/main" id="{840336F7-7677-42CF-897C-CC5B3376FE88}"/>
              </a:ext>
            </a:extLst>
          </p:cNvPr>
          <p:cNvSpPr txBox="1"/>
          <p:nvPr/>
        </p:nvSpPr>
        <p:spPr>
          <a:xfrm>
            <a:off x="4339076" y="3342980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Textfeld 22">
            <a:extLst>
              <a:ext uri="{FF2B5EF4-FFF2-40B4-BE49-F238E27FC236}">
                <a16:creationId xmlns:a16="http://schemas.microsoft.com/office/drawing/2014/main" id="{3AA2354D-BC9C-4B31-B226-406DF802A378}"/>
              </a:ext>
            </a:extLst>
          </p:cNvPr>
          <p:cNvSpPr txBox="1"/>
          <p:nvPr/>
        </p:nvSpPr>
        <p:spPr>
          <a:xfrm>
            <a:off x="4021181" y="4008466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1527C038-8A3D-4DB3-9406-5A5C694083F0}"/>
              </a:ext>
            </a:extLst>
          </p:cNvPr>
          <p:cNvCxnSpPr>
            <a:stCxn id="16" idx="2"/>
            <a:endCxn id="80" idx="1"/>
          </p:cNvCxnSpPr>
          <p:nvPr/>
        </p:nvCxnSpPr>
        <p:spPr>
          <a:xfrm rot="16200000" flipH="1">
            <a:off x="4381007" y="-322487"/>
            <a:ext cx="2677334" cy="98165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AA7D98A4-BEBD-444C-B37A-B52A5BDBAE65}"/>
              </a:ext>
            </a:extLst>
          </p:cNvPr>
          <p:cNvCxnSpPr>
            <a:cxnSpLocks/>
            <a:stCxn id="16" idx="3"/>
            <a:endCxn id="25" idx="1"/>
          </p:cNvCxnSpPr>
          <p:nvPr/>
        </p:nvCxnSpPr>
        <p:spPr>
          <a:xfrm flipV="1">
            <a:off x="1351383" y="1739764"/>
            <a:ext cx="586420" cy="10573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feld 22">
            <a:extLst>
              <a:ext uri="{FF2B5EF4-FFF2-40B4-BE49-F238E27FC236}">
                <a16:creationId xmlns:a16="http://schemas.microsoft.com/office/drawing/2014/main" id="{4C90FDE5-F28B-446E-A016-A0A407F06659}"/>
              </a:ext>
            </a:extLst>
          </p:cNvPr>
          <p:cNvSpPr txBox="1"/>
          <p:nvPr/>
        </p:nvSpPr>
        <p:spPr>
          <a:xfrm>
            <a:off x="933257" y="3120636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257" name="Connector: Elbow 256">
            <a:extLst>
              <a:ext uri="{FF2B5EF4-FFF2-40B4-BE49-F238E27FC236}">
                <a16:creationId xmlns:a16="http://schemas.microsoft.com/office/drawing/2014/main" id="{1220F824-D414-4121-971A-821D55276936}"/>
              </a:ext>
            </a:extLst>
          </p:cNvPr>
          <p:cNvCxnSpPr>
            <a:cxnSpLocks/>
            <a:stCxn id="109" idx="2"/>
            <a:endCxn id="80" idx="1"/>
          </p:cNvCxnSpPr>
          <p:nvPr/>
        </p:nvCxnSpPr>
        <p:spPr>
          <a:xfrm rot="16200000" flipH="1">
            <a:off x="7544333" y="2840838"/>
            <a:ext cx="693409" cy="54738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10">
            <a:extLst>
              <a:ext uri="{FF2B5EF4-FFF2-40B4-BE49-F238E27FC236}">
                <a16:creationId xmlns:a16="http://schemas.microsoft.com/office/drawing/2014/main" id="{D7D1D24C-73A0-4158-B41C-D97FCCC4DE7B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 flipV="1">
            <a:off x="3017803" y="1736497"/>
            <a:ext cx="325737" cy="3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feld 22">
            <a:extLst>
              <a:ext uri="{FF2B5EF4-FFF2-40B4-BE49-F238E27FC236}">
                <a16:creationId xmlns:a16="http://schemas.microsoft.com/office/drawing/2014/main" id="{B1F11F8E-8371-456C-85F9-B12C982E386E}"/>
              </a:ext>
            </a:extLst>
          </p:cNvPr>
          <p:cNvSpPr txBox="1"/>
          <p:nvPr/>
        </p:nvSpPr>
        <p:spPr>
          <a:xfrm>
            <a:off x="5213017" y="5130555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65" name="Textfeld 22">
            <a:extLst>
              <a:ext uri="{FF2B5EF4-FFF2-40B4-BE49-F238E27FC236}">
                <a16:creationId xmlns:a16="http://schemas.microsoft.com/office/drawing/2014/main" id="{2F823F7B-80A9-4E5F-B73B-D6DA1A16E2FE}"/>
              </a:ext>
            </a:extLst>
          </p:cNvPr>
          <p:cNvSpPr txBox="1"/>
          <p:nvPr/>
        </p:nvSpPr>
        <p:spPr>
          <a:xfrm>
            <a:off x="5598783" y="4412335"/>
            <a:ext cx="317895" cy="29814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Connector: Elbow 265">
            <a:extLst>
              <a:ext uri="{FF2B5EF4-FFF2-40B4-BE49-F238E27FC236}">
                <a16:creationId xmlns:a16="http://schemas.microsoft.com/office/drawing/2014/main" id="{531EFD16-A6EB-4D29-8A6A-207DADC38889}"/>
              </a:ext>
            </a:extLst>
          </p:cNvPr>
          <p:cNvCxnSpPr>
            <a:cxnSpLocks/>
            <a:stCxn id="94" idx="3"/>
            <a:endCxn id="231" idx="0"/>
          </p:cNvCxnSpPr>
          <p:nvPr/>
        </p:nvCxnSpPr>
        <p:spPr>
          <a:xfrm>
            <a:off x="9696729" y="1727882"/>
            <a:ext cx="1471237" cy="26102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ctor: Elbow 268">
            <a:extLst>
              <a:ext uri="{FF2B5EF4-FFF2-40B4-BE49-F238E27FC236}">
                <a16:creationId xmlns:a16="http://schemas.microsoft.com/office/drawing/2014/main" id="{79AC28C2-0A1D-46C5-9503-638F797E025C}"/>
              </a:ext>
            </a:extLst>
          </p:cNvPr>
          <p:cNvCxnSpPr>
            <a:cxnSpLocks/>
            <a:stCxn id="160" idx="3"/>
            <a:endCxn id="231" idx="0"/>
          </p:cNvCxnSpPr>
          <p:nvPr/>
        </p:nvCxnSpPr>
        <p:spPr>
          <a:xfrm>
            <a:off x="9696729" y="3705225"/>
            <a:ext cx="1471237" cy="6329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Gerade Verbindung mit Pfeil 17">
            <a:extLst>
              <a:ext uri="{FF2B5EF4-FFF2-40B4-BE49-F238E27FC236}">
                <a16:creationId xmlns:a16="http://schemas.microsoft.com/office/drawing/2014/main" id="{2131B14B-9F0E-4528-9CE8-070E75D4372B}"/>
              </a:ext>
            </a:extLst>
          </p:cNvPr>
          <p:cNvCxnSpPr>
            <a:cxnSpLocks/>
            <a:stCxn id="136" idx="3"/>
            <a:endCxn id="230" idx="1"/>
          </p:cNvCxnSpPr>
          <p:nvPr/>
        </p:nvCxnSpPr>
        <p:spPr>
          <a:xfrm>
            <a:off x="6907299" y="4783914"/>
            <a:ext cx="3720667" cy="2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Gerade Verbindung mit Pfeil 17">
            <a:extLst>
              <a:ext uri="{FF2B5EF4-FFF2-40B4-BE49-F238E27FC236}">
                <a16:creationId xmlns:a16="http://schemas.microsoft.com/office/drawing/2014/main" id="{8AB5B92B-7A7D-4608-AFC2-30E0D395084D}"/>
              </a:ext>
            </a:extLst>
          </p:cNvPr>
          <p:cNvCxnSpPr>
            <a:cxnSpLocks/>
            <a:stCxn id="230" idx="2"/>
            <a:endCxn id="113" idx="0"/>
          </p:cNvCxnSpPr>
          <p:nvPr/>
        </p:nvCxnSpPr>
        <p:spPr>
          <a:xfrm>
            <a:off x="11167966" y="5056134"/>
            <a:ext cx="2213" cy="40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6">
            <a:extLst>
              <a:ext uri="{FF2B5EF4-FFF2-40B4-BE49-F238E27FC236}">
                <a16:creationId xmlns:a16="http://schemas.microsoft.com/office/drawing/2014/main" id="{810C3B58-A63F-4664-9152-822B47CE71ED}"/>
              </a:ext>
            </a:extLst>
          </p:cNvPr>
          <p:cNvSpPr txBox="1">
            <a:spLocks/>
          </p:cNvSpPr>
          <p:nvPr/>
        </p:nvSpPr>
        <p:spPr>
          <a:xfrm>
            <a:off x="290371" y="274703"/>
            <a:ext cx="10141976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Workflow for setting up eSourcing supplier circle </a:t>
            </a:r>
          </a:p>
        </p:txBody>
      </p:sp>
      <p:sp>
        <p:nvSpPr>
          <p:cNvPr id="91" name="Date Placeholder 2">
            <a:extLst>
              <a:ext uri="{FF2B5EF4-FFF2-40B4-BE49-F238E27FC236}">
                <a16:creationId xmlns:a16="http://schemas.microsoft.com/office/drawing/2014/main" id="{9A8FB2EB-AA3F-461F-9E58-9DDD00CA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5554" y="6463326"/>
            <a:ext cx="589905" cy="153888"/>
          </a:xfrm>
        </p:spPr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 dirty="0"/>
          </a:p>
        </p:txBody>
      </p:sp>
      <p:sp>
        <p:nvSpPr>
          <p:cNvPr id="92" name="Slide Number Placeholder 4">
            <a:extLst>
              <a:ext uri="{FF2B5EF4-FFF2-40B4-BE49-F238E27FC236}">
                <a16:creationId xmlns:a16="http://schemas.microsoft.com/office/drawing/2014/main" id="{D88658F2-8EE6-4E4F-B264-746B3774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463326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65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5F75A4-23FF-47BD-863B-1F838A92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9C106-BF7A-42FD-BC98-CCE88983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A7E47-1074-48B5-ADA8-465A6C72D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8E7567-3177-468F-956B-ABFC8FC4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36" y="588220"/>
            <a:ext cx="10141976" cy="249299"/>
          </a:xfrm>
        </p:spPr>
        <p:txBody>
          <a:bodyPr/>
          <a:lstStyle/>
          <a:p>
            <a:r>
              <a:rPr lang="en-US" sz="1800" dirty="0"/>
              <a:t>STEP 1: Search for suppliers or contacts in eSourcing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43F1C0-5131-45AE-B913-8434D7A2E471}"/>
              </a:ext>
            </a:extLst>
          </p:cNvPr>
          <p:cNvSpPr txBox="1"/>
          <p:nvPr/>
        </p:nvSpPr>
        <p:spPr>
          <a:xfrm>
            <a:off x="675436" y="1190455"/>
            <a:ext cx="11000627" cy="498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the supplier is displayed in eSourcing with 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MLp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number (=supplier company is </a:t>
            </a:r>
            <a:r>
              <a:rPr lang="en-US" sz="16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rPr>
              <a:t>registered)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the contact is marked with “yes” in the SSO column (=supplier contact is registered), then you can you can add it to the supplier circle.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482F3-CE5A-4A8D-94D8-11464E458EE4}"/>
              </a:ext>
            </a:extLst>
          </p:cNvPr>
          <p:cNvSpPr txBox="1"/>
          <p:nvPr/>
        </p:nvSpPr>
        <p:spPr>
          <a:xfrm>
            <a:off x="675435" y="5549459"/>
            <a:ext cx="1100062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647DEB"/>
              </a:buClr>
              <a:buSzTx/>
              <a:tabLst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If the supplier is not displayed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displayed without an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MLp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514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number or without SSO, then the supplier needs to register or the eSourcing service needs to be assigned </a:t>
            </a:r>
            <a:r>
              <a:rPr lang="en-US" sz="16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rPr>
              <a:t>via </a:t>
            </a:r>
            <a:r>
              <a:rPr lang="en-US" sz="1600" dirty="0" err="1">
                <a:solidFill>
                  <a:srgbClr val="051428"/>
                </a:solidFill>
                <a:latin typeface="Calibri"/>
                <a:cs typeface="Arial" panose="020B0604020202020204" pitchFamily="34" charset="0"/>
              </a:rPr>
              <a:t>MLp</a:t>
            </a:r>
            <a:r>
              <a:rPr lang="en-US" sz="1600" dirty="0">
                <a:solidFill>
                  <a:srgbClr val="051428"/>
                </a:solidFill>
                <a:latin typeface="Calibri"/>
                <a:cs typeface="Arial" panose="020B0604020202020204" pitchFamily="34" charset="0"/>
              </a:rPr>
              <a:t>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51428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CB2323-9354-4A58-81B1-E1AC7567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66" y="1792690"/>
            <a:ext cx="6953862" cy="35942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603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5606-4F59-432F-835A-49B12B18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5554" y="6342676"/>
            <a:ext cx="589905" cy="153888"/>
          </a:xfrm>
        </p:spPr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AE5D9-4976-4CBB-8DEB-372AF3B6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342676"/>
            <a:ext cx="738985" cy="153888"/>
          </a:xfrm>
        </p:spPr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D7F1-5C51-4285-A34C-5614A456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342676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DDECC9-DA4D-4FF7-8C15-886E536B3A25}"/>
              </a:ext>
            </a:extLst>
          </p:cNvPr>
          <p:cNvSpPr txBox="1">
            <a:spLocks noChangeArrowheads="1"/>
          </p:cNvSpPr>
          <p:nvPr/>
        </p:nvSpPr>
        <p:spPr>
          <a:xfrm>
            <a:off x="262229" y="973339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Below we describe how to search for available supplier companies in </a:t>
            </a:r>
            <a:r>
              <a:rPr lang="en-US" sz="1200" dirty="0" err="1"/>
              <a:t>MLp</a:t>
            </a:r>
            <a:r>
              <a:rPr lang="en-US" sz="1200" dirty="0"/>
              <a:t>, and how to create new company profiles for eSourcing</a:t>
            </a:r>
            <a:r>
              <a:rPr lang="de-DE" sz="1200" dirty="0"/>
              <a:t>.</a:t>
            </a:r>
            <a:endParaRPr lang="en-GB" altLang="de-DE" sz="1200" dirty="0">
              <a:ea typeface="ＭＳ Ｐゴシック" pitchFamily="-105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A7946-BD09-41BA-ABCB-CF6E058C10C5}"/>
              </a:ext>
            </a:extLst>
          </p:cNvPr>
          <p:cNvSpPr txBox="1"/>
          <p:nvPr/>
        </p:nvSpPr>
        <p:spPr>
          <a:xfrm>
            <a:off x="338274" y="1606910"/>
            <a:ext cx="53256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Open </a:t>
            </a:r>
            <a:r>
              <a:rPr lang="en-US" sz="1200" b="1" dirty="0"/>
              <a:t>Portal Management </a:t>
            </a:r>
            <a:r>
              <a:rPr lang="en-US" sz="1200" dirty="0"/>
              <a:t>in </a:t>
            </a:r>
            <a:r>
              <a:rPr lang="en-US" sz="1200" b="1" dirty="0"/>
              <a:t>Listed Supplier Dashboard.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to Company Management tab.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“View by Child Supplier” option. 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Enter a supplier name and press enter. </a:t>
            </a:r>
          </a:p>
          <a:p>
            <a:pPr marL="273050" indent="-27305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Check the search results:</a:t>
            </a:r>
          </a:p>
          <a:p>
            <a:pPr marL="357188" lvl="2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 err="1">
                <a:ea typeface="ＭＳ Ｐゴシック" pitchFamily="-105" charset="-128"/>
              </a:rPr>
              <a:t>If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supplier </a:t>
            </a:r>
            <a:r>
              <a:rPr lang="de-DE" altLang="de-DE" sz="1200" dirty="0" err="1">
                <a:ea typeface="ＭＳ Ｐゴシック" pitchFamily="-105" charset="-128"/>
              </a:rPr>
              <a:t>cannot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be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found</a:t>
            </a:r>
            <a:r>
              <a:rPr lang="de-DE" altLang="de-DE" sz="1200" dirty="0">
                <a:ea typeface="ＭＳ Ｐゴシック" pitchFamily="-105" charset="-128"/>
              </a:rPr>
              <a:t> in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list</a:t>
            </a:r>
            <a:r>
              <a:rPr lang="de-DE" altLang="de-DE" sz="1200" dirty="0">
                <a:ea typeface="ＭＳ Ｐゴシック" pitchFamily="-105" charset="-128"/>
              </a:rPr>
              <a:t>, </a:t>
            </a:r>
            <a:r>
              <a:rPr lang="de-DE" altLang="de-DE" sz="1200" dirty="0" err="1">
                <a:ea typeface="ＭＳ Ｐゴシック" pitchFamily="-105" charset="-128"/>
              </a:rPr>
              <a:t>then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please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continue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with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slide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Step</a:t>
            </a:r>
            <a:r>
              <a:rPr lang="de-DE" altLang="de-DE" sz="1200" dirty="0">
                <a:ea typeface="ＭＳ Ｐゴシック" pitchFamily="-105" charset="-128"/>
              </a:rPr>
              <a:t> 5.</a:t>
            </a:r>
          </a:p>
          <a:p>
            <a:pPr marL="357188" lvl="2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altLang="de-DE" sz="1200" dirty="0" err="1">
                <a:ea typeface="ＭＳ Ｐゴシック" pitchFamily="-105" charset="-128"/>
              </a:rPr>
              <a:t>If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supplier </a:t>
            </a:r>
            <a:r>
              <a:rPr lang="de-DE" altLang="de-DE" sz="1200" dirty="0" err="1">
                <a:ea typeface="ＭＳ Ｐゴシック" pitchFamily="-105" charset="-128"/>
              </a:rPr>
              <a:t>is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found</a:t>
            </a:r>
            <a:r>
              <a:rPr lang="de-DE" altLang="de-DE" sz="1200" dirty="0">
                <a:ea typeface="ＭＳ Ｐゴシック" pitchFamily="-105" charset="-128"/>
              </a:rPr>
              <a:t> and eSourcing </a:t>
            </a:r>
            <a:r>
              <a:rPr lang="de-DE" altLang="de-DE" sz="1200" dirty="0" err="1">
                <a:ea typeface="ＭＳ Ｐゴシック" pitchFamily="-105" charset="-128"/>
              </a:rPr>
              <a:t>is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displayed</a:t>
            </a:r>
            <a:r>
              <a:rPr lang="de-DE" altLang="de-DE" sz="1200" dirty="0">
                <a:ea typeface="ＭＳ Ｐゴシック" pitchFamily="-105" charset="-128"/>
              </a:rPr>
              <a:t> in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services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column</a:t>
            </a:r>
            <a:r>
              <a:rPr lang="de-DE" altLang="de-DE" sz="1200" dirty="0">
                <a:ea typeface="ＭＳ Ｐゴシック" pitchFamily="-105" charset="-128"/>
              </a:rPr>
              <a:t>, </a:t>
            </a:r>
            <a:r>
              <a:rPr lang="de-DE" altLang="de-DE" sz="1200" dirty="0" err="1">
                <a:ea typeface="ＭＳ Ｐゴシック" pitchFamily="-105" charset="-128"/>
              </a:rPr>
              <a:t>then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supplier </a:t>
            </a:r>
            <a:r>
              <a:rPr lang="de-DE" altLang="de-DE" sz="1200" dirty="0" err="1">
                <a:ea typeface="ＭＳ Ｐゴシック" pitchFamily="-105" charset="-128"/>
              </a:rPr>
              <a:t>company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profile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has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been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already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created</a:t>
            </a:r>
            <a:r>
              <a:rPr lang="de-DE" altLang="de-DE" sz="1200" dirty="0">
                <a:ea typeface="ＭＳ Ｐゴシック" pitchFamily="-105" charset="-128"/>
              </a:rPr>
              <a:t>. </a:t>
            </a:r>
            <a:r>
              <a:rPr lang="de-DE" altLang="de-DE" sz="1200" dirty="0" err="1">
                <a:ea typeface="ＭＳ Ｐゴシック" pitchFamily="-105" charset="-128"/>
              </a:rPr>
              <a:t>Please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continue</a:t>
            </a:r>
            <a:r>
              <a:rPr lang="de-DE" altLang="de-DE" sz="1200" dirty="0">
                <a:ea typeface="ＭＳ Ｐゴシック" pitchFamily="-105" charset="-128"/>
              </a:rPr>
              <a:t> on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next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slide</a:t>
            </a:r>
            <a:r>
              <a:rPr lang="de-DE" altLang="de-DE" sz="1200" dirty="0">
                <a:ea typeface="ＭＳ Ｐゴシック" pitchFamily="-105" charset="-128"/>
              </a:rPr>
              <a:t>, </a:t>
            </a:r>
            <a:r>
              <a:rPr lang="de-DE" altLang="de-DE" sz="1200" dirty="0" err="1">
                <a:ea typeface="ＭＳ Ｐゴシック" pitchFamily="-105" charset="-128"/>
              </a:rPr>
              <a:t>Step</a:t>
            </a:r>
            <a:r>
              <a:rPr lang="de-DE" altLang="de-DE" sz="1200" dirty="0">
                <a:ea typeface="ＭＳ Ｐゴシック" pitchFamily="-105" charset="-128"/>
              </a:rPr>
              <a:t> 3.</a:t>
            </a:r>
            <a:endParaRPr 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AF159-AAAC-4FAC-9CA7-EDE1ED625B62}"/>
              </a:ext>
            </a:extLst>
          </p:cNvPr>
          <p:cNvGrpSpPr/>
          <p:nvPr/>
        </p:nvGrpSpPr>
        <p:grpSpPr>
          <a:xfrm>
            <a:off x="5843752" y="1662240"/>
            <a:ext cx="5783829" cy="2209136"/>
            <a:chOff x="269118" y="931816"/>
            <a:chExt cx="6430701" cy="2816825"/>
          </a:xfrm>
        </p:grpSpPr>
        <p:pic>
          <p:nvPicPr>
            <p:cNvPr id="12" name="Picture 11" descr="Graphical user interface, text, application, Word&#10;&#10;Description automatically generated">
              <a:extLst>
                <a:ext uri="{FF2B5EF4-FFF2-40B4-BE49-F238E27FC236}">
                  <a16:creationId xmlns:a16="http://schemas.microsoft.com/office/drawing/2014/main" id="{2BBC13B2-E033-4603-A420-C8A21DAA8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18" y="954981"/>
              <a:ext cx="6430701" cy="27936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04D9E3-68F4-4D08-94D8-96354667F962}"/>
                </a:ext>
              </a:extLst>
            </p:cNvPr>
            <p:cNvSpPr/>
            <p:nvPr/>
          </p:nvSpPr>
          <p:spPr>
            <a:xfrm>
              <a:off x="1010369" y="943640"/>
              <a:ext cx="1180730" cy="253559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2B3FFA-5A40-4A47-B32E-2152AB37ED64}"/>
                </a:ext>
              </a:extLst>
            </p:cNvPr>
            <p:cNvSpPr/>
            <p:nvPr/>
          </p:nvSpPr>
          <p:spPr>
            <a:xfrm>
              <a:off x="5006796" y="2406384"/>
              <a:ext cx="1180730" cy="142042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8E20CB-0BCC-46EB-BE73-7295C2FB535C}"/>
                </a:ext>
              </a:extLst>
            </p:cNvPr>
            <p:cNvSpPr/>
            <p:nvPr/>
          </p:nvSpPr>
          <p:spPr>
            <a:xfrm>
              <a:off x="496946" y="2010176"/>
              <a:ext cx="828748" cy="187746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A7DDA-AC94-41F5-8EAD-3B3B8D839103}"/>
                </a:ext>
              </a:extLst>
            </p:cNvPr>
            <p:cNvSpPr/>
            <p:nvPr/>
          </p:nvSpPr>
          <p:spPr>
            <a:xfrm>
              <a:off x="3217292" y="2271972"/>
              <a:ext cx="555717" cy="276453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A35D-7B4D-4587-81C6-385B9CCBC9B0}"/>
                </a:ext>
              </a:extLst>
            </p:cNvPr>
            <p:cNvSpPr/>
            <p:nvPr/>
          </p:nvSpPr>
          <p:spPr>
            <a:xfrm>
              <a:off x="592514" y="3218802"/>
              <a:ext cx="5472327" cy="224817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6D39B7-CFD2-4B16-9E62-B4ABA6F5A16A}"/>
                </a:ext>
              </a:extLst>
            </p:cNvPr>
            <p:cNvSpPr/>
            <p:nvPr/>
          </p:nvSpPr>
          <p:spPr>
            <a:xfrm>
              <a:off x="2315127" y="931816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14F94B-EFAA-442C-85A4-790A8AC4ED65}"/>
                </a:ext>
              </a:extLst>
            </p:cNvPr>
            <p:cNvSpPr/>
            <p:nvPr/>
          </p:nvSpPr>
          <p:spPr>
            <a:xfrm>
              <a:off x="1212624" y="1244873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823032-3565-4EA0-B567-4C7C8E4453CE}"/>
                </a:ext>
              </a:extLst>
            </p:cNvPr>
            <p:cNvSpPr/>
            <p:nvPr/>
          </p:nvSpPr>
          <p:spPr>
            <a:xfrm>
              <a:off x="270806" y="1972799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145D3F-9324-40B9-9691-0434FF9DB2CD}"/>
                </a:ext>
              </a:extLst>
            </p:cNvPr>
            <p:cNvSpPr/>
            <p:nvPr/>
          </p:nvSpPr>
          <p:spPr>
            <a:xfrm>
              <a:off x="3568200" y="1988247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4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0FD904-DEF3-4026-9A90-08F494ED0021}"/>
                </a:ext>
              </a:extLst>
            </p:cNvPr>
            <p:cNvSpPr/>
            <p:nvPr/>
          </p:nvSpPr>
          <p:spPr>
            <a:xfrm>
              <a:off x="6262747" y="3195276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5</a:t>
              </a:r>
            </a:p>
          </p:txBody>
        </p:sp>
      </p:grpSp>
      <p:sp>
        <p:nvSpPr>
          <p:cNvPr id="23" name="Title 6">
            <a:extLst>
              <a:ext uri="{FF2B5EF4-FFF2-40B4-BE49-F238E27FC236}">
                <a16:creationId xmlns:a16="http://schemas.microsoft.com/office/drawing/2014/main" id="{0C726680-DCBC-4C61-8CF3-11DD1F8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4" y="290385"/>
            <a:ext cx="10141976" cy="249299"/>
          </a:xfrm>
        </p:spPr>
        <p:txBody>
          <a:bodyPr/>
          <a:lstStyle/>
          <a:p>
            <a:r>
              <a:rPr lang="en-US" sz="1800" dirty="0"/>
              <a:t>STEP 2: Search for available supplier companies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40AF9FD2-6334-490D-8A5E-4FF7B646E0A7}"/>
              </a:ext>
            </a:extLst>
          </p:cNvPr>
          <p:cNvSpPr txBox="1">
            <a:spLocks noChangeArrowheads="1"/>
          </p:cNvSpPr>
          <p:nvPr/>
        </p:nvSpPr>
        <p:spPr>
          <a:xfrm>
            <a:off x="301357" y="4178758"/>
            <a:ext cx="11261888" cy="739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de-DE" sz="1200" b="1" dirty="0">
              <a:ea typeface="ＭＳ Ｐゴシック" pitchFamily="-105" charset="-128"/>
            </a:endParaRPr>
          </a:p>
          <a:p>
            <a:pPr marL="355600" indent="-355600" algn="just">
              <a:spcBef>
                <a:spcPts val="300"/>
              </a:spcBef>
              <a:spcAft>
                <a:spcPts val="300"/>
              </a:spcAft>
            </a:pPr>
            <a:r>
              <a:rPr lang="de-DE" sz="1200" dirty="0">
                <a:ea typeface="ＭＳ Ｐゴシック" pitchFamily="-105" charset="-128"/>
              </a:rPr>
              <a:t>6. </a:t>
            </a:r>
            <a:r>
              <a:rPr lang="de-DE" sz="1200" dirty="0" err="1">
                <a:ea typeface="ＭＳ Ｐゴシック" pitchFamily="-105" charset="-128"/>
              </a:rPr>
              <a:t>Please</a:t>
            </a:r>
            <a:r>
              <a:rPr lang="de-DE" sz="1200" dirty="0">
                <a:ea typeface="ＭＳ Ｐゴシック" pitchFamily="-105" charset="-128"/>
              </a:rPr>
              <a:t> check </a:t>
            </a:r>
            <a:r>
              <a:rPr lang="de-DE" sz="1200" dirty="0" err="1">
                <a:ea typeface="ＭＳ Ｐゴシック" pitchFamily="-105" charset="-128"/>
              </a:rPr>
              <a:t>the</a:t>
            </a:r>
            <a:r>
              <a:rPr lang="de-DE" sz="1200" dirty="0">
                <a:ea typeface="ＭＳ Ｐゴシック" pitchFamily="-105" charset="-128"/>
              </a:rPr>
              <a:t> supplier </a:t>
            </a:r>
            <a:r>
              <a:rPr lang="de-DE" sz="1200" dirty="0" err="1">
                <a:ea typeface="ＭＳ Ｐゴシック" pitchFamily="-105" charset="-128"/>
              </a:rPr>
              <a:t>profiles</a:t>
            </a:r>
            <a:r>
              <a:rPr lang="de-DE" sz="1200" dirty="0">
                <a:ea typeface="ＭＳ Ｐゴシック" pitchFamily="-105" charset="-128"/>
              </a:rPr>
              <a:t> in </a:t>
            </a:r>
            <a:r>
              <a:rPr lang="de-DE" sz="1200" dirty="0" err="1">
                <a:ea typeface="ＭＳ Ｐゴシック" pitchFamily="-105" charset="-128"/>
              </a:rPr>
              <a:t>the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list</a:t>
            </a:r>
            <a:r>
              <a:rPr lang="de-DE" sz="1200" dirty="0">
                <a:ea typeface="ＭＳ Ｐゴシック" pitchFamily="-105" charset="-128"/>
              </a:rPr>
              <a:t>, and </a:t>
            </a:r>
            <a:r>
              <a:rPr lang="de-DE" sz="1200" dirty="0" err="1">
                <a:ea typeface="ＭＳ Ｐゴシック" pitchFamily="-105" charset="-128"/>
              </a:rPr>
              <a:t>take</a:t>
            </a:r>
            <a:r>
              <a:rPr lang="de-DE" sz="1200" dirty="0">
                <a:ea typeface="ＭＳ Ｐゴシック" pitchFamily="-105" charset="-128"/>
              </a:rPr>
              <a:t> any of </a:t>
            </a:r>
            <a:r>
              <a:rPr lang="de-DE" sz="1200" dirty="0" err="1">
                <a:ea typeface="ＭＳ Ｐゴシック" pitchFamily="-105" charset="-128"/>
              </a:rPr>
              <a:t>available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profiles</a:t>
            </a:r>
            <a:r>
              <a:rPr lang="de-DE" sz="1200" dirty="0">
                <a:ea typeface="ＭＳ Ｐゴシック" pitchFamily="-105" charset="-128"/>
              </a:rPr>
              <a:t>, </a:t>
            </a:r>
            <a:r>
              <a:rPr lang="de-DE" sz="1200" dirty="0" err="1">
                <a:ea typeface="ＭＳ Ｐゴシック" pitchFamily="-105" charset="-128"/>
              </a:rPr>
              <a:t>then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click</a:t>
            </a:r>
            <a:r>
              <a:rPr lang="de-DE" sz="1200" dirty="0">
                <a:ea typeface="ＭＳ Ｐゴシック" pitchFamily="-105" charset="-128"/>
              </a:rPr>
              <a:t> on the </a:t>
            </a:r>
            <a:r>
              <a:rPr lang="en-US" sz="1200" dirty="0"/>
              <a:t>on eSourcing icon.</a:t>
            </a:r>
          </a:p>
          <a:p>
            <a:pPr algn="just"/>
            <a:r>
              <a:rPr lang="en-GB" altLang="de-DE" sz="1200" dirty="0">
                <a:ea typeface="ＭＳ Ｐゴシック" pitchFamily="-105" charset="-128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85FC4-89AF-420E-BD70-2011EACFC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32" y="4739606"/>
            <a:ext cx="7267575" cy="48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E46E071-166E-426D-A193-8D99B1161E71}"/>
              </a:ext>
            </a:extLst>
          </p:cNvPr>
          <p:cNvSpPr txBox="1"/>
          <p:nvPr/>
        </p:nvSpPr>
        <p:spPr>
          <a:xfrm>
            <a:off x="493459" y="5344903"/>
            <a:ext cx="101459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DE" altLang="de-DE" sz="1200" dirty="0">
                <a:ea typeface="ＭＳ Ｐゴシック" pitchFamily="-105" charset="-128"/>
              </a:rPr>
              <a:t>Next, </a:t>
            </a:r>
            <a:r>
              <a:rPr lang="de-DE" altLang="de-DE" sz="1200" dirty="0" err="1">
                <a:ea typeface="ＭＳ Ｐゴシック" pitchFamily="-105" charset="-128"/>
              </a:rPr>
              <a:t>you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need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to</a:t>
            </a:r>
            <a:r>
              <a:rPr lang="de-DE" altLang="de-DE" sz="1200" dirty="0">
                <a:ea typeface="ＭＳ Ｐゴシック" pitchFamily="-105" charset="-128"/>
              </a:rPr>
              <a:t> check </a:t>
            </a:r>
            <a:r>
              <a:rPr lang="de-DE" altLang="de-DE" sz="1200" dirty="0" err="1">
                <a:ea typeface="ＭＳ Ｐゴシック" pitchFamily="-105" charset="-128"/>
              </a:rPr>
              <a:t>if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needed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contact</a:t>
            </a:r>
            <a:r>
              <a:rPr lang="de-DE" altLang="de-DE" sz="1200" dirty="0">
                <a:ea typeface="ＭＳ Ｐゴシック" pitchFamily="-105" charset="-128"/>
              </a:rPr>
              <a:t>(s) </a:t>
            </a:r>
            <a:r>
              <a:rPr lang="de-DE" altLang="de-DE" sz="1200" dirty="0" err="1">
                <a:ea typeface="ＭＳ Ｐゴシック" pitchFamily="-105" charset="-128"/>
              </a:rPr>
              <a:t>are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already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invited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or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have</a:t>
            </a:r>
            <a:r>
              <a:rPr lang="de-DE" altLang="de-DE" sz="1200" dirty="0">
                <a:ea typeface="ＭＳ Ｐゴシック" pitchFamily="-105" charset="-128"/>
              </a:rPr>
              <a:t> eSourcing </a:t>
            </a:r>
            <a:r>
              <a:rPr lang="de-DE" altLang="de-DE" sz="1200" dirty="0" err="1">
                <a:ea typeface="ＭＳ Ｐゴシック" pitchFamily="-105" charset="-128"/>
              </a:rPr>
              <a:t>assigned</a:t>
            </a:r>
            <a:r>
              <a:rPr lang="de-DE" altLang="de-DE" sz="1200" dirty="0">
                <a:ea typeface="ＭＳ Ｐゴシック" pitchFamily="-105" charset="-128"/>
              </a:rPr>
              <a:t>, </a:t>
            </a:r>
            <a:r>
              <a:rPr lang="de-DE" altLang="de-DE" sz="1200" dirty="0" err="1">
                <a:ea typeface="ＭＳ Ｐゴシック" pitchFamily="-105" charset="-128"/>
              </a:rPr>
              <a:t>as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described</a:t>
            </a:r>
            <a:r>
              <a:rPr lang="de-DE" altLang="de-DE" sz="1200" dirty="0">
                <a:ea typeface="ＭＳ Ｐゴシック" pitchFamily="-105" charset="-128"/>
              </a:rPr>
              <a:t> on </a:t>
            </a:r>
            <a:r>
              <a:rPr lang="de-DE" altLang="de-DE" sz="1200" dirty="0" err="1">
                <a:ea typeface="ＭＳ Ｐゴシック" pitchFamily="-105" charset="-128"/>
              </a:rPr>
              <a:t>the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next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slide</a:t>
            </a:r>
            <a:r>
              <a:rPr lang="de-DE" altLang="de-DE" sz="1200" dirty="0">
                <a:ea typeface="ＭＳ Ｐゴシック" pitchFamily="-105" charset="-128"/>
              </a:rPr>
              <a:t>.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D17AFC-F05C-47F1-82C8-1B18CD8C7616}"/>
              </a:ext>
            </a:extLst>
          </p:cNvPr>
          <p:cNvSpPr/>
          <p:nvPr/>
        </p:nvSpPr>
        <p:spPr>
          <a:xfrm>
            <a:off x="11186757" y="2756537"/>
            <a:ext cx="220696" cy="245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85C1F1-42E4-47BD-A520-E7CE9A7F2C5D}"/>
              </a:ext>
            </a:extLst>
          </p:cNvPr>
          <p:cNvSpPr txBox="1"/>
          <p:nvPr/>
        </p:nvSpPr>
        <p:spPr>
          <a:xfrm>
            <a:off x="338273" y="3960146"/>
            <a:ext cx="113769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lvl="2" indent="-179388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de-DE" sz="1200" dirty="0" err="1">
                <a:ea typeface="ＭＳ Ｐゴシック" pitchFamily="-105" charset="-128"/>
              </a:rPr>
              <a:t>If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the</a:t>
            </a:r>
            <a:r>
              <a:rPr lang="de-DE" sz="1200" dirty="0">
                <a:ea typeface="ＭＳ Ｐゴシック" pitchFamily="-105" charset="-128"/>
              </a:rPr>
              <a:t> supplier </a:t>
            </a:r>
            <a:r>
              <a:rPr lang="de-DE" sz="1200" dirty="0" err="1">
                <a:ea typeface="ＭＳ Ｐゴシック" pitchFamily="-105" charset="-128"/>
              </a:rPr>
              <a:t>is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found</a:t>
            </a:r>
            <a:r>
              <a:rPr lang="de-DE" sz="1200" dirty="0">
                <a:ea typeface="ＭＳ Ｐゴシック" pitchFamily="-105" charset="-128"/>
              </a:rPr>
              <a:t> but eSourcing </a:t>
            </a:r>
            <a:r>
              <a:rPr lang="de-DE" sz="1200" dirty="0" err="1">
                <a:ea typeface="ＭＳ Ｐゴシック" pitchFamily="-105" charset="-128"/>
              </a:rPr>
              <a:t>is</a:t>
            </a:r>
            <a:r>
              <a:rPr lang="de-DE" sz="1200" dirty="0">
                <a:ea typeface="ＭＳ Ｐゴシック" pitchFamily="-105" charset="-128"/>
              </a:rPr>
              <a:t> not </a:t>
            </a:r>
            <a:r>
              <a:rPr lang="de-DE" sz="1200" dirty="0" err="1">
                <a:ea typeface="ＭＳ Ｐゴシック" pitchFamily="-105" charset="-128"/>
              </a:rPr>
              <a:t>displayed</a:t>
            </a:r>
            <a:r>
              <a:rPr lang="de-DE" sz="1200" dirty="0">
                <a:ea typeface="ＭＳ Ｐゴシック" pitchFamily="-105" charset="-128"/>
              </a:rPr>
              <a:t> in </a:t>
            </a:r>
            <a:r>
              <a:rPr lang="de-DE" sz="1200" dirty="0" err="1">
                <a:ea typeface="ＭＳ Ｐゴシック" pitchFamily="-105" charset="-128"/>
              </a:rPr>
              <a:t>the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services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column</a:t>
            </a:r>
            <a:r>
              <a:rPr lang="de-DE" sz="1200" dirty="0">
                <a:ea typeface="ＭＳ Ｐゴシック" pitchFamily="-105" charset="-128"/>
              </a:rPr>
              <a:t>, </a:t>
            </a:r>
            <a:r>
              <a:rPr lang="de-DE" sz="1200" dirty="0" err="1">
                <a:ea typeface="ＭＳ Ｐゴシック" pitchFamily="-105" charset="-128"/>
              </a:rPr>
              <a:t>then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the</a:t>
            </a:r>
            <a:r>
              <a:rPr lang="de-DE" sz="1200" dirty="0">
                <a:ea typeface="ＭＳ Ｐゴシック" pitchFamily="-105" charset="-128"/>
              </a:rPr>
              <a:t> supplier </a:t>
            </a:r>
            <a:r>
              <a:rPr lang="de-DE" sz="1200" dirty="0" err="1">
                <a:ea typeface="ＭＳ Ｐゴシック" pitchFamily="-105" charset="-128"/>
              </a:rPr>
              <a:t>company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must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be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created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for</a:t>
            </a:r>
            <a:r>
              <a:rPr lang="de-DE" sz="1200" dirty="0">
                <a:ea typeface="ＭＳ Ｐゴシック" pitchFamily="-105" charset="-128"/>
              </a:rPr>
              <a:t> eSourcing </a:t>
            </a:r>
            <a:r>
              <a:rPr lang="de-DE" sz="1200" dirty="0" err="1">
                <a:ea typeface="ＭＳ Ｐゴシック" pitchFamily="-105" charset="-128"/>
              </a:rPr>
              <a:t>as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described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below</a:t>
            </a:r>
            <a:r>
              <a:rPr lang="de-DE" sz="1200" dirty="0">
                <a:ea typeface="ＭＳ Ｐゴシック" pitchFamily="-105" charset="-128"/>
              </a:rPr>
              <a:t>.</a:t>
            </a:r>
            <a:endParaRPr lang="de-DE" altLang="de-DE" sz="1200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1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BB73EA-1FEB-4242-8F55-100237D52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83" r="1172" b="20694"/>
          <a:stretch/>
        </p:blipFill>
        <p:spPr>
          <a:xfrm>
            <a:off x="421388" y="1712364"/>
            <a:ext cx="6471616" cy="24906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45606-4F59-432F-835A-49B12B18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5554" y="6342676"/>
            <a:ext cx="589905" cy="153888"/>
          </a:xfrm>
        </p:spPr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AE5D9-4976-4CBB-8DEB-372AF3B6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342676"/>
            <a:ext cx="738985" cy="153888"/>
          </a:xfrm>
        </p:spPr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7D7F1-5C51-4285-A34C-5614A456D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201" y="6342676"/>
            <a:ext cx="246862" cy="153888"/>
          </a:xfrm>
        </p:spPr>
        <p:txBody>
          <a:bodyPr/>
          <a:lstStyle/>
          <a:p>
            <a:fld id="{2985CED1-6C50-49BF-94AD-B6FDDEA2EDE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A7946-BD09-41BA-ABCB-CF6E058C10C5}"/>
              </a:ext>
            </a:extLst>
          </p:cNvPr>
          <p:cNvSpPr txBox="1"/>
          <p:nvPr/>
        </p:nvSpPr>
        <p:spPr>
          <a:xfrm>
            <a:off x="6960102" y="1719226"/>
            <a:ext cx="466473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Open </a:t>
            </a:r>
            <a:r>
              <a:rPr lang="en-US" sz="1200" b="1" dirty="0"/>
              <a:t>Portal Management </a:t>
            </a:r>
            <a:r>
              <a:rPr lang="en-US" sz="1200" dirty="0"/>
              <a:t>in </a:t>
            </a:r>
            <a:r>
              <a:rPr lang="en-US" sz="1200" b="1" dirty="0"/>
              <a:t>Listed Supplier Dashboard.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to User management tab.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Enter a contact name or email address and press enter, then check the results:</a:t>
            </a:r>
          </a:p>
          <a:p>
            <a:pPr marL="536575" lvl="1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the contact doesn’t appear then you need to invite the user, as described on the next slide, Step 4a.</a:t>
            </a:r>
          </a:p>
          <a:p>
            <a:pPr marL="536575" lvl="1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the contact appears then you need to check if </a:t>
            </a:r>
            <a:r>
              <a:rPr lang="en-US" sz="1200" dirty="0" err="1"/>
              <a:t>eSouricng</a:t>
            </a:r>
            <a:r>
              <a:rPr lang="en-US" sz="1200" dirty="0"/>
              <a:t> is assigned, as described below.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Click on view icon to open the user details.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5"/>
            </a:pPr>
            <a:r>
              <a:rPr lang="en-US" sz="1200" dirty="0"/>
              <a:t>In the user details window, you can check if eSourcing is assigned to the user. </a:t>
            </a:r>
          </a:p>
          <a:p>
            <a:pPr marL="536575" lvl="1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it is assigned to the user, then the contact is available in eSourcing already, ready to be added to supplier circle.</a:t>
            </a:r>
          </a:p>
          <a:p>
            <a:pPr marL="536575" lvl="1" indent="-179388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/>
              <a:t>If it is not assigned to the user, then you need to do that </a:t>
            </a:r>
            <a:r>
              <a:rPr lang="de-DE" altLang="de-DE" sz="1200" dirty="0" err="1">
                <a:ea typeface="ＭＳ Ｐゴシック" pitchFamily="-105" charset="-128"/>
              </a:rPr>
              <a:t>as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described</a:t>
            </a:r>
            <a:r>
              <a:rPr lang="de-DE" altLang="de-DE" sz="1200" dirty="0">
                <a:ea typeface="ＭＳ Ｐゴシック" pitchFamily="-105" charset="-128"/>
              </a:rPr>
              <a:t> on </a:t>
            </a:r>
            <a:r>
              <a:rPr lang="de-DE" altLang="de-DE" sz="1200" dirty="0" err="1">
                <a:ea typeface="ＭＳ Ｐゴシック" pitchFamily="-105" charset="-128"/>
              </a:rPr>
              <a:t>side</a:t>
            </a:r>
            <a:r>
              <a:rPr lang="de-DE" altLang="de-DE" sz="1200" dirty="0">
                <a:ea typeface="ＭＳ Ｐゴシック" pitchFamily="-105" charset="-128"/>
              </a:rPr>
              <a:t> </a:t>
            </a:r>
            <a:r>
              <a:rPr lang="de-DE" altLang="de-DE" sz="1200" dirty="0" err="1">
                <a:ea typeface="ＭＳ Ｐゴシック" pitchFamily="-105" charset="-128"/>
              </a:rPr>
              <a:t>Step</a:t>
            </a:r>
            <a:r>
              <a:rPr lang="de-DE" altLang="de-DE" sz="1200" dirty="0">
                <a:ea typeface="ＭＳ Ｐゴシック" pitchFamily="-105" charset="-128"/>
              </a:rPr>
              <a:t> 4b. </a:t>
            </a:r>
            <a:endParaRPr lang="en-US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endParaRPr 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2AF159-AAAC-4FAC-9CA7-EDE1ED625B62}"/>
              </a:ext>
            </a:extLst>
          </p:cNvPr>
          <p:cNvGrpSpPr/>
          <p:nvPr/>
        </p:nvGrpSpPr>
        <p:grpSpPr>
          <a:xfrm>
            <a:off x="1028082" y="1750248"/>
            <a:ext cx="5628378" cy="1989424"/>
            <a:chOff x="793144" y="931816"/>
            <a:chExt cx="5767219" cy="21523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04D9E3-68F4-4D08-94D8-96354667F962}"/>
                </a:ext>
              </a:extLst>
            </p:cNvPr>
            <p:cNvSpPr/>
            <p:nvPr/>
          </p:nvSpPr>
          <p:spPr>
            <a:xfrm>
              <a:off x="1010369" y="943640"/>
              <a:ext cx="1180730" cy="253559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8E20CB-0BCC-46EB-BE73-7295C2FB535C}"/>
                </a:ext>
              </a:extLst>
            </p:cNvPr>
            <p:cNvSpPr/>
            <p:nvPr/>
          </p:nvSpPr>
          <p:spPr>
            <a:xfrm>
              <a:off x="1796949" y="2300142"/>
              <a:ext cx="2188337" cy="265382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E00A35D-7B4D-4587-81C6-385B9CCBC9B0}"/>
                </a:ext>
              </a:extLst>
            </p:cNvPr>
            <p:cNvSpPr/>
            <p:nvPr/>
          </p:nvSpPr>
          <p:spPr>
            <a:xfrm>
              <a:off x="793144" y="2845441"/>
              <a:ext cx="5472327" cy="224817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6D39B7-CFD2-4B16-9E62-B4ABA6F5A16A}"/>
                </a:ext>
              </a:extLst>
            </p:cNvPr>
            <p:cNvSpPr/>
            <p:nvPr/>
          </p:nvSpPr>
          <p:spPr>
            <a:xfrm>
              <a:off x="2315127" y="931816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514F94B-EFAA-442C-85A4-790A8AC4ED65}"/>
                </a:ext>
              </a:extLst>
            </p:cNvPr>
            <p:cNvSpPr/>
            <p:nvPr/>
          </p:nvSpPr>
          <p:spPr>
            <a:xfrm>
              <a:off x="1964960" y="1252802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823032-3565-4EA0-B567-4C7C8E4453CE}"/>
                </a:ext>
              </a:extLst>
            </p:cNvPr>
            <p:cNvSpPr/>
            <p:nvPr/>
          </p:nvSpPr>
          <p:spPr>
            <a:xfrm>
              <a:off x="1760405" y="1900801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145D3F-9324-40B9-9691-0434FF9DB2CD}"/>
                </a:ext>
              </a:extLst>
            </p:cNvPr>
            <p:cNvSpPr/>
            <p:nvPr/>
          </p:nvSpPr>
          <p:spPr>
            <a:xfrm>
              <a:off x="6334223" y="2818831"/>
              <a:ext cx="226140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4</a:t>
              </a:r>
            </a:p>
          </p:txBody>
        </p:sp>
      </p:grpSp>
      <p:sp>
        <p:nvSpPr>
          <p:cNvPr id="23" name="Title 6">
            <a:extLst>
              <a:ext uri="{FF2B5EF4-FFF2-40B4-BE49-F238E27FC236}">
                <a16:creationId xmlns:a16="http://schemas.microsoft.com/office/drawing/2014/main" id="{0C726680-DCBC-4C61-8CF3-11DD1F8C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4" y="290385"/>
            <a:ext cx="10141976" cy="249299"/>
          </a:xfrm>
        </p:spPr>
        <p:txBody>
          <a:bodyPr/>
          <a:lstStyle/>
          <a:p>
            <a:r>
              <a:rPr lang="en-US" sz="1800" dirty="0"/>
              <a:t>STEP 3: Search for available eSourcing supplier contacts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B494B-52F1-4FF0-8DAD-00AF30AB6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29" y="4300423"/>
            <a:ext cx="3794232" cy="19448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F859711-929F-4449-BFDF-6333455752C5}"/>
              </a:ext>
            </a:extLst>
          </p:cNvPr>
          <p:cNvSpPr/>
          <p:nvPr/>
        </p:nvSpPr>
        <p:spPr>
          <a:xfrm>
            <a:off x="2048890" y="5505638"/>
            <a:ext cx="220696" cy="245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649603-8A6F-402E-9107-16B322B04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2183" y="3698197"/>
            <a:ext cx="291260" cy="228285"/>
          </a:xfrm>
          <a:prstGeom prst="rect">
            <a:avLst/>
          </a:prstGeom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6EC37DAC-F942-4612-91D7-60AD32BCCB04}"/>
              </a:ext>
            </a:extLst>
          </p:cNvPr>
          <p:cNvSpPr txBox="1">
            <a:spLocks noChangeArrowheads="1"/>
          </p:cNvSpPr>
          <p:nvPr/>
        </p:nvSpPr>
        <p:spPr>
          <a:xfrm>
            <a:off x="262229" y="973339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Below we describe how to search for available supplier contacts in </a:t>
            </a:r>
            <a:r>
              <a:rPr lang="en-US" sz="1200" dirty="0" err="1"/>
              <a:t>MLp</a:t>
            </a:r>
            <a:r>
              <a:rPr lang="en-US" sz="1200" dirty="0"/>
              <a:t>, and how to check whether they have eSourcing service assigned</a:t>
            </a:r>
            <a:r>
              <a:rPr lang="de-DE" sz="1200" dirty="0"/>
              <a:t>.</a:t>
            </a:r>
            <a:endParaRPr lang="en-GB" altLang="de-DE" sz="1200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790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1DD17-B7F2-49CE-8961-B2EB27FF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10F44-19DC-4EB1-B956-A07187A1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78BBE-65C9-47C8-AD20-EF56F28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410508FE-2CBD-4E07-B6BC-A21BE06B3F24}"/>
              </a:ext>
            </a:extLst>
          </p:cNvPr>
          <p:cNvSpPr txBox="1"/>
          <p:nvPr/>
        </p:nvSpPr>
        <p:spPr>
          <a:xfrm>
            <a:off x="6270013" y="4530820"/>
            <a:ext cx="59219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7"/>
            </a:pPr>
            <a:r>
              <a:rPr lang="en-US" sz="1200" dirty="0"/>
              <a:t>  Navigate to Search Approval Screen.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8"/>
            </a:pPr>
            <a:r>
              <a:rPr lang="en-US" sz="1200" dirty="0"/>
              <a:t>Select METRO Org. as “METRO AG”, status as “Pending” and search for the request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 startAt="8"/>
            </a:pPr>
            <a:r>
              <a:rPr lang="en-US" sz="1200" dirty="0"/>
              <a:t>MLP perform supplier registration search and provide supplier admin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AutoNum type="arabicPeriod" startAt="8"/>
            </a:pPr>
            <a:r>
              <a:rPr lang="en-US" sz="1200" dirty="0"/>
              <a:t>Approve the pending the registration using “</a:t>
            </a:r>
            <a:r>
              <a:rPr lang="en-US" sz="1200" b="1" dirty="0"/>
              <a:t>Approve</a:t>
            </a:r>
            <a:r>
              <a:rPr lang="en-US" sz="1200" dirty="0"/>
              <a:t>” button. As a result, the contact gets access to eSourcing, and can be added to the supplier circle in eSourcing.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49CC52-B24A-401D-9A0E-1AA0B6F20050}"/>
              </a:ext>
            </a:extLst>
          </p:cNvPr>
          <p:cNvGrpSpPr/>
          <p:nvPr/>
        </p:nvGrpSpPr>
        <p:grpSpPr>
          <a:xfrm>
            <a:off x="338274" y="4380465"/>
            <a:ext cx="6005376" cy="1899972"/>
            <a:chOff x="426127" y="4666542"/>
            <a:chExt cx="6145862" cy="2032459"/>
          </a:xfrm>
        </p:grpSpPr>
        <p:pic>
          <p:nvPicPr>
            <p:cNvPr id="37" name="Picture 36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4CF7F74F-C415-4C79-B847-8AE07D6E8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21"/>
            <a:stretch/>
          </p:blipFill>
          <p:spPr>
            <a:xfrm>
              <a:off x="426127" y="4666542"/>
              <a:ext cx="5921987" cy="19802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348C3F-2883-4D32-AA10-A20D8B089B83}"/>
                </a:ext>
              </a:extLst>
            </p:cNvPr>
            <p:cNvSpPr/>
            <p:nvPr/>
          </p:nvSpPr>
          <p:spPr>
            <a:xfrm>
              <a:off x="562137" y="4762589"/>
              <a:ext cx="929312" cy="205746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6D0B29A-778E-424A-A782-E513419B19F9}"/>
                </a:ext>
              </a:extLst>
            </p:cNvPr>
            <p:cNvSpPr/>
            <p:nvPr/>
          </p:nvSpPr>
          <p:spPr>
            <a:xfrm>
              <a:off x="1703835" y="4775939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7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98E4712-2CD6-46DC-ABB2-86C6494FEF9D}"/>
                </a:ext>
              </a:extLst>
            </p:cNvPr>
            <p:cNvSpPr/>
            <p:nvPr/>
          </p:nvSpPr>
          <p:spPr>
            <a:xfrm>
              <a:off x="2253252" y="4818118"/>
              <a:ext cx="293011" cy="23455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8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0EC9F5-7620-4D8F-950D-90445861C649}"/>
                </a:ext>
              </a:extLst>
            </p:cNvPr>
            <p:cNvSpPr/>
            <p:nvPr/>
          </p:nvSpPr>
          <p:spPr>
            <a:xfrm>
              <a:off x="637062" y="5057766"/>
              <a:ext cx="5595062" cy="341406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25D37C-B666-4D84-9AE8-F3F45FE3C278}"/>
                </a:ext>
              </a:extLst>
            </p:cNvPr>
            <p:cNvSpPr/>
            <p:nvPr/>
          </p:nvSpPr>
          <p:spPr>
            <a:xfrm>
              <a:off x="5957151" y="6452637"/>
              <a:ext cx="158165" cy="226044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F79C3E5-4897-437C-A355-883CFD9CCA2A}"/>
                </a:ext>
              </a:extLst>
            </p:cNvPr>
            <p:cNvSpPr/>
            <p:nvPr/>
          </p:nvSpPr>
          <p:spPr>
            <a:xfrm>
              <a:off x="6165244" y="6432319"/>
              <a:ext cx="406745" cy="26668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b="1" dirty="0"/>
                <a:t>10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E127F4A-7AD1-4CF2-85B4-17BC09828BFD}"/>
                </a:ext>
              </a:extLst>
            </p:cNvPr>
            <p:cNvSpPr/>
            <p:nvPr/>
          </p:nvSpPr>
          <p:spPr>
            <a:xfrm>
              <a:off x="552118" y="4782909"/>
              <a:ext cx="929312" cy="205746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5C4F5B-D8A8-4C90-882E-F5E5141CDA69}"/>
                </a:ext>
              </a:extLst>
            </p:cNvPr>
            <p:cNvSpPr/>
            <p:nvPr/>
          </p:nvSpPr>
          <p:spPr>
            <a:xfrm>
              <a:off x="627043" y="5078086"/>
              <a:ext cx="5595062" cy="341406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3D106D-794A-45A5-ACAD-95D4EF25F788}"/>
                </a:ext>
              </a:extLst>
            </p:cNvPr>
            <p:cNvSpPr/>
            <p:nvPr/>
          </p:nvSpPr>
          <p:spPr>
            <a:xfrm>
              <a:off x="5947132" y="6472957"/>
              <a:ext cx="158165" cy="226044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47" name="TextBox 9">
            <a:extLst>
              <a:ext uri="{FF2B5EF4-FFF2-40B4-BE49-F238E27FC236}">
                <a16:creationId xmlns:a16="http://schemas.microsoft.com/office/drawing/2014/main" id="{C9F73A4C-19A3-49D4-9DF9-4B68CB780A19}"/>
              </a:ext>
            </a:extLst>
          </p:cNvPr>
          <p:cNvSpPr txBox="1"/>
          <p:nvPr/>
        </p:nvSpPr>
        <p:spPr>
          <a:xfrm>
            <a:off x="6216043" y="1169055"/>
            <a:ext cx="5784493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to the </a:t>
            </a:r>
            <a:r>
              <a:rPr lang="en-US" sz="1200" b="1" dirty="0"/>
              <a:t>Listed Supplier Dashboard.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Click Supplier Onboarding &gt;&gt; Invite User (from Home icon)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Invite Type as “Supplier admin user”, METRO Org. as “METRO AG”, Services as “eSourcing”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Search for supplier Name or eSourcing supplier number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Provide User details (First Name, Last Name, Email Address and Base Location)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Send the Invite to Supplier Admin by clicking on “Send Invite” button.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After this the contact will have 5 days to register before the invitation expires. Once the contact registers, then the inviting METRO employee receives an email notification to approve the registration.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0EA096-D2DA-44B6-B267-2A0C7D7F777D}"/>
              </a:ext>
            </a:extLst>
          </p:cNvPr>
          <p:cNvGrpSpPr/>
          <p:nvPr/>
        </p:nvGrpSpPr>
        <p:grpSpPr>
          <a:xfrm>
            <a:off x="348509" y="1133476"/>
            <a:ext cx="5747492" cy="3216265"/>
            <a:chOff x="348509" y="866776"/>
            <a:chExt cx="5747492" cy="3216265"/>
          </a:xfrm>
        </p:grpSpPr>
        <p:pic>
          <p:nvPicPr>
            <p:cNvPr id="50" name="Picture 49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FF8A038C-0BCA-48B8-A78F-F5B69C771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09" y="866776"/>
              <a:ext cx="5747492" cy="31976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0D09C1-C5B6-4906-9B2C-332E673583FF}"/>
                </a:ext>
              </a:extLst>
            </p:cNvPr>
            <p:cNvSpPr/>
            <p:nvPr/>
          </p:nvSpPr>
          <p:spPr>
            <a:xfrm>
              <a:off x="1034793" y="877592"/>
              <a:ext cx="1133109" cy="231952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6BC2473-AC7E-4D34-B5E4-4D9B4008A36F}"/>
                </a:ext>
              </a:extLst>
            </p:cNvPr>
            <p:cNvSpPr/>
            <p:nvPr/>
          </p:nvSpPr>
          <p:spPr>
            <a:xfrm>
              <a:off x="2286927" y="866776"/>
              <a:ext cx="217019" cy="24276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B4B6FA3-4DC6-4106-8992-E7B7F28ED46F}"/>
                </a:ext>
              </a:extLst>
            </p:cNvPr>
            <p:cNvSpPr/>
            <p:nvPr/>
          </p:nvSpPr>
          <p:spPr>
            <a:xfrm>
              <a:off x="1034793" y="1147696"/>
              <a:ext cx="487236" cy="144590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510950-B97D-499C-9DCE-1075B35135B4}"/>
                </a:ext>
              </a:extLst>
            </p:cNvPr>
            <p:cNvSpPr/>
            <p:nvPr/>
          </p:nvSpPr>
          <p:spPr>
            <a:xfrm>
              <a:off x="1601347" y="1255219"/>
              <a:ext cx="217019" cy="1760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2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95767F3-D23B-4D4B-9FD3-F7473E1453D1}"/>
                </a:ext>
              </a:extLst>
            </p:cNvPr>
            <p:cNvSpPr/>
            <p:nvPr/>
          </p:nvSpPr>
          <p:spPr>
            <a:xfrm>
              <a:off x="487692" y="1498260"/>
              <a:ext cx="1477356" cy="291319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0B26578-70EC-429D-9EB1-1E6A6944DC9B}"/>
                </a:ext>
              </a:extLst>
            </p:cNvPr>
            <p:cNvSpPr/>
            <p:nvPr/>
          </p:nvSpPr>
          <p:spPr>
            <a:xfrm>
              <a:off x="2038697" y="1702892"/>
              <a:ext cx="217019" cy="1760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3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B84BB53-A3F8-4995-BBE6-F7A0C4F34E03}"/>
                </a:ext>
              </a:extLst>
            </p:cNvPr>
            <p:cNvSpPr/>
            <p:nvPr/>
          </p:nvSpPr>
          <p:spPr>
            <a:xfrm>
              <a:off x="487691" y="1922118"/>
              <a:ext cx="4143997" cy="256177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7D61E25-3567-41FC-BEDE-6CB0A40FA4DC}"/>
                </a:ext>
              </a:extLst>
            </p:cNvPr>
            <p:cNvSpPr/>
            <p:nvPr/>
          </p:nvSpPr>
          <p:spPr>
            <a:xfrm>
              <a:off x="487691" y="2401553"/>
              <a:ext cx="855426" cy="256177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B1DE6EF-1A7B-428C-9FFB-1BE018A24B05}"/>
                </a:ext>
              </a:extLst>
            </p:cNvPr>
            <p:cNvSpPr/>
            <p:nvPr/>
          </p:nvSpPr>
          <p:spPr>
            <a:xfrm>
              <a:off x="509137" y="3237773"/>
              <a:ext cx="4710404" cy="395311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DEFAB3E-8B22-48F7-BE2D-E7E98FCED527}"/>
                </a:ext>
              </a:extLst>
            </p:cNvPr>
            <p:cNvSpPr/>
            <p:nvPr/>
          </p:nvSpPr>
          <p:spPr>
            <a:xfrm>
              <a:off x="509137" y="3783175"/>
              <a:ext cx="1092210" cy="281278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0EF1DA-C25F-45C7-A1F3-D1F5C4962734}"/>
                </a:ext>
              </a:extLst>
            </p:cNvPr>
            <p:cNvSpPr/>
            <p:nvPr/>
          </p:nvSpPr>
          <p:spPr>
            <a:xfrm>
              <a:off x="1601347" y="2482406"/>
              <a:ext cx="217019" cy="1760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4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F899698-F6B2-4726-9359-467049A50094}"/>
                </a:ext>
              </a:extLst>
            </p:cNvPr>
            <p:cNvSpPr/>
            <p:nvPr/>
          </p:nvSpPr>
          <p:spPr>
            <a:xfrm>
              <a:off x="5354610" y="3376570"/>
              <a:ext cx="217019" cy="1760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5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8C5877A-E6F8-48C7-BC74-6F53088D2B3B}"/>
                </a:ext>
              </a:extLst>
            </p:cNvPr>
            <p:cNvSpPr/>
            <p:nvPr/>
          </p:nvSpPr>
          <p:spPr>
            <a:xfrm>
              <a:off x="1638919" y="3799977"/>
              <a:ext cx="217019" cy="1760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6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6573B3B-9E5F-4ED1-ADEB-4BB6D6780CA0}"/>
                </a:ext>
              </a:extLst>
            </p:cNvPr>
            <p:cNvSpPr/>
            <p:nvPr/>
          </p:nvSpPr>
          <p:spPr>
            <a:xfrm>
              <a:off x="1025178" y="1166284"/>
              <a:ext cx="487236" cy="144590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0DC177B-F23A-437E-8708-C5DE0749EE30}"/>
                </a:ext>
              </a:extLst>
            </p:cNvPr>
            <p:cNvSpPr/>
            <p:nvPr/>
          </p:nvSpPr>
          <p:spPr>
            <a:xfrm>
              <a:off x="478077" y="1516849"/>
              <a:ext cx="1477356" cy="291319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914819-1D28-4638-A7E8-F842897E129F}"/>
                </a:ext>
              </a:extLst>
            </p:cNvPr>
            <p:cNvSpPr/>
            <p:nvPr/>
          </p:nvSpPr>
          <p:spPr>
            <a:xfrm>
              <a:off x="478076" y="1940707"/>
              <a:ext cx="4143997" cy="256177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8659625-23D5-4360-9E78-4AD4593172FA}"/>
                </a:ext>
              </a:extLst>
            </p:cNvPr>
            <p:cNvSpPr/>
            <p:nvPr/>
          </p:nvSpPr>
          <p:spPr>
            <a:xfrm>
              <a:off x="499522" y="3256361"/>
              <a:ext cx="4710404" cy="395311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FDB3D45-F489-4B53-B9A9-5DCBCBB03809}"/>
                </a:ext>
              </a:extLst>
            </p:cNvPr>
            <p:cNvSpPr/>
            <p:nvPr/>
          </p:nvSpPr>
          <p:spPr>
            <a:xfrm>
              <a:off x="499522" y="3801763"/>
              <a:ext cx="1092210" cy="281278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69" name="Title 6">
            <a:extLst>
              <a:ext uri="{FF2B5EF4-FFF2-40B4-BE49-F238E27FC236}">
                <a16:creationId xmlns:a16="http://schemas.microsoft.com/office/drawing/2014/main" id="{EB1CBF51-756B-456C-844D-F88695587A64}"/>
              </a:ext>
            </a:extLst>
          </p:cNvPr>
          <p:cNvSpPr txBox="1">
            <a:spLocks/>
          </p:cNvSpPr>
          <p:nvPr/>
        </p:nvSpPr>
        <p:spPr>
          <a:xfrm>
            <a:off x="338274" y="290385"/>
            <a:ext cx="10141976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STEP 4a: Inviting new contact for an existing eSourcing supplier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2D16C389-A7CD-431A-90A0-53AF93079978}"/>
              </a:ext>
            </a:extLst>
          </p:cNvPr>
          <p:cNvSpPr txBox="1">
            <a:spLocks noChangeArrowheads="1"/>
          </p:cNvSpPr>
          <p:nvPr/>
        </p:nvSpPr>
        <p:spPr>
          <a:xfrm>
            <a:off x="225984" y="677954"/>
            <a:ext cx="11413834" cy="441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Below we describe how to invite a new contact for an existing eSourcing supplier company via </a:t>
            </a:r>
            <a:r>
              <a:rPr lang="en-US" sz="1200" dirty="0" err="1"/>
              <a:t>MLp</a:t>
            </a:r>
            <a:r>
              <a:rPr lang="en-US" sz="1200" dirty="0"/>
              <a:t>, and how to approve its registration</a:t>
            </a:r>
            <a:r>
              <a:rPr lang="de-DE" sz="1200" dirty="0"/>
              <a:t>.</a:t>
            </a:r>
            <a:endParaRPr lang="en-GB" altLang="de-DE" sz="1200" dirty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43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1DD17-B7F2-49CE-8961-B2EB27FF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F7A38-E66C-4E4C-A3C1-5856E8E9E611}" type="datetime1">
              <a:rPr lang="de-DE" smtClean="0"/>
              <a:pPr/>
              <a:t>19.04.2022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210F44-19DC-4EB1-B956-A07187A1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METRO.digital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78BBE-65C9-47C8-AD20-EF56F283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5CED1-6C50-49BF-94AD-B6FDDEA2EDE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B824F-75F9-4F3C-BAD5-0EDCE291D1D9}"/>
              </a:ext>
            </a:extLst>
          </p:cNvPr>
          <p:cNvSpPr txBox="1"/>
          <p:nvPr/>
        </p:nvSpPr>
        <p:spPr>
          <a:xfrm>
            <a:off x="7079878" y="1679275"/>
            <a:ext cx="50454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Navigate </a:t>
            </a:r>
            <a:r>
              <a:rPr lang="en-US" sz="1200" b="1" dirty="0"/>
              <a:t>Listed Supplier Dashboard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Go to Portal Management and select User Management tab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for the Supplier user using email address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/>
            </a:pPr>
            <a:r>
              <a:rPr lang="en-US" sz="1200" dirty="0"/>
              <a:t>Select Wheel icon for Service assignment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61B285-9503-4BD7-A2CA-08F6FE1F5304}"/>
              </a:ext>
            </a:extLst>
          </p:cNvPr>
          <p:cNvGrpSpPr/>
          <p:nvPr/>
        </p:nvGrpSpPr>
        <p:grpSpPr>
          <a:xfrm>
            <a:off x="357151" y="1662954"/>
            <a:ext cx="6553767" cy="1995688"/>
            <a:chOff x="264692" y="1653429"/>
            <a:chExt cx="6553767" cy="1995688"/>
          </a:xfrm>
        </p:grpSpPr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6A1FB04-C778-4DF9-9DF7-554F3F060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92" y="1653429"/>
              <a:ext cx="6553767" cy="19956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CF5C03-A97F-4B61-854A-67E8B2B6245C}"/>
                </a:ext>
              </a:extLst>
            </p:cNvPr>
            <p:cNvSpPr/>
            <p:nvPr/>
          </p:nvSpPr>
          <p:spPr>
            <a:xfrm>
              <a:off x="3142518" y="2706075"/>
              <a:ext cx="1064097" cy="445892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3E5871-EAB1-4938-8459-440FBACACFEB}"/>
                </a:ext>
              </a:extLst>
            </p:cNvPr>
            <p:cNvSpPr/>
            <p:nvPr/>
          </p:nvSpPr>
          <p:spPr>
            <a:xfrm>
              <a:off x="4206615" y="2533498"/>
              <a:ext cx="236681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27BBF6-13F4-4AA0-9085-2D7E901164A7}"/>
                </a:ext>
              </a:extLst>
            </p:cNvPr>
            <p:cNvSpPr/>
            <p:nvPr/>
          </p:nvSpPr>
          <p:spPr>
            <a:xfrm>
              <a:off x="5652769" y="3151967"/>
              <a:ext cx="179858" cy="284086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8E6DD3-E6D3-4269-8A78-0B604940FEC2}"/>
                </a:ext>
              </a:extLst>
            </p:cNvPr>
            <p:cNvSpPr/>
            <p:nvPr/>
          </p:nvSpPr>
          <p:spPr>
            <a:xfrm>
              <a:off x="5906960" y="2929021"/>
              <a:ext cx="236681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5689D5-AE3C-43DD-AAED-85AAB1040379}"/>
                </a:ext>
              </a:extLst>
            </p:cNvPr>
            <p:cNvSpPr/>
            <p:nvPr/>
          </p:nvSpPr>
          <p:spPr>
            <a:xfrm>
              <a:off x="1016478" y="1669750"/>
              <a:ext cx="1235768" cy="253559"/>
            </a:xfrm>
            <a:prstGeom prst="rect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C917FE-3F62-48D7-A0E0-D4D8D7779061}"/>
                </a:ext>
              </a:extLst>
            </p:cNvPr>
            <p:cNvSpPr/>
            <p:nvPr/>
          </p:nvSpPr>
          <p:spPr>
            <a:xfrm>
              <a:off x="2379824" y="1653429"/>
              <a:ext cx="236681" cy="26538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F6CB89-BF4F-4ECD-91A6-D2D47F3A8310}"/>
                </a:ext>
              </a:extLst>
            </p:cNvPr>
            <p:cNvSpPr/>
            <p:nvPr/>
          </p:nvSpPr>
          <p:spPr>
            <a:xfrm>
              <a:off x="2808815" y="2187605"/>
              <a:ext cx="236681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771EC5-479C-4EB1-BB5B-B51AED30E355}"/>
                </a:ext>
              </a:extLst>
            </p:cNvPr>
            <p:cNvSpPr/>
            <p:nvPr/>
          </p:nvSpPr>
          <p:spPr>
            <a:xfrm>
              <a:off x="2150040" y="2007358"/>
              <a:ext cx="709311" cy="192396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20" name="TextBox 9">
            <a:extLst>
              <a:ext uri="{FF2B5EF4-FFF2-40B4-BE49-F238E27FC236}">
                <a16:creationId xmlns:a16="http://schemas.microsoft.com/office/drawing/2014/main" id="{16EEBCAA-80B2-4467-A6C6-7B239B3C988E}"/>
              </a:ext>
            </a:extLst>
          </p:cNvPr>
          <p:cNvSpPr txBox="1"/>
          <p:nvPr/>
        </p:nvSpPr>
        <p:spPr>
          <a:xfrm>
            <a:off x="7188573" y="3831219"/>
            <a:ext cx="461511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r>
              <a:rPr lang="en-US" sz="1200" dirty="0"/>
              <a:t>Navigate to eSourcing Supplier tab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r>
              <a:rPr lang="en-US" sz="1200" dirty="0"/>
              <a:t>Search for the eSourcing Supplier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r>
              <a:rPr lang="en-US" sz="1200" dirty="0"/>
              <a:t>Click on Add Supplier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endParaRPr lang="en-US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AutoNum type="arabicPeriod" startAt="5"/>
            </a:pPr>
            <a:endParaRPr lang="en-US" sz="12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200" dirty="0"/>
              <a:t>After this, the contact gets access to eSourcing and can be added to the supplier circle.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B388CC-CD02-42B4-B6F0-D6AC31E2CB62}"/>
              </a:ext>
            </a:extLst>
          </p:cNvPr>
          <p:cNvGrpSpPr/>
          <p:nvPr/>
        </p:nvGrpSpPr>
        <p:grpSpPr>
          <a:xfrm>
            <a:off x="338274" y="3831219"/>
            <a:ext cx="6591520" cy="2121089"/>
            <a:chOff x="182912" y="4433203"/>
            <a:chExt cx="6591520" cy="2121089"/>
          </a:xfrm>
        </p:grpSpPr>
        <p:pic>
          <p:nvPicPr>
            <p:cNvPr id="21" name="Picture 20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77FEE47B-6893-436C-AA0A-58C495551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12" y="4433203"/>
              <a:ext cx="6591520" cy="21210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4BB799-5B3B-4876-8776-225F26A70040}"/>
                </a:ext>
              </a:extLst>
            </p:cNvPr>
            <p:cNvSpPr/>
            <p:nvPr/>
          </p:nvSpPr>
          <p:spPr>
            <a:xfrm>
              <a:off x="4257192" y="5136155"/>
              <a:ext cx="1016705" cy="445892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F437AE-361D-45AF-AA0F-21CE95513FA7}"/>
                </a:ext>
              </a:extLst>
            </p:cNvPr>
            <p:cNvSpPr/>
            <p:nvPr/>
          </p:nvSpPr>
          <p:spPr>
            <a:xfrm>
              <a:off x="5273897" y="4963578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5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9B33E73-99CF-422C-B32C-50E161BE2C87}"/>
                </a:ext>
              </a:extLst>
            </p:cNvPr>
            <p:cNvSpPr/>
            <p:nvPr/>
          </p:nvSpPr>
          <p:spPr>
            <a:xfrm>
              <a:off x="4180454" y="5658426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7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7C1CB6-83BB-4173-8A6C-C5F6F8B702DA}"/>
                </a:ext>
              </a:extLst>
            </p:cNvPr>
            <p:cNvSpPr/>
            <p:nvPr/>
          </p:nvSpPr>
          <p:spPr>
            <a:xfrm>
              <a:off x="2066071" y="5850822"/>
              <a:ext cx="226140" cy="192396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92052C-B32D-46D2-A734-FED4BEDA2948}"/>
                </a:ext>
              </a:extLst>
            </p:cNvPr>
            <p:cNvSpPr/>
            <p:nvPr/>
          </p:nvSpPr>
          <p:spPr>
            <a:xfrm>
              <a:off x="1386980" y="5609754"/>
              <a:ext cx="1571951" cy="268775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2EBE5B-C2B5-436A-83ED-8F464846F660}"/>
                </a:ext>
              </a:extLst>
            </p:cNvPr>
            <p:cNvSpPr/>
            <p:nvPr/>
          </p:nvSpPr>
          <p:spPr>
            <a:xfrm>
              <a:off x="2994991" y="5628226"/>
              <a:ext cx="1571951" cy="268775"/>
            </a:xfrm>
            <a:prstGeom prst="rect">
              <a:avLst/>
            </a:prstGeom>
            <a:noFill/>
            <a:ln w="127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</p:grpSp>
      <p:sp>
        <p:nvSpPr>
          <p:cNvPr id="29" name="Title 6">
            <a:extLst>
              <a:ext uri="{FF2B5EF4-FFF2-40B4-BE49-F238E27FC236}">
                <a16:creationId xmlns:a16="http://schemas.microsoft.com/office/drawing/2014/main" id="{ED5F54D0-2510-436E-844F-D6A9FF1F4635}"/>
              </a:ext>
            </a:extLst>
          </p:cNvPr>
          <p:cNvSpPr txBox="1">
            <a:spLocks/>
          </p:cNvSpPr>
          <p:nvPr/>
        </p:nvSpPr>
        <p:spPr>
          <a:xfrm>
            <a:off x="338274" y="290385"/>
            <a:ext cx="10141976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STEP 4b: Assigning eSourcing service to a registered user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ABFE02-0E6D-4CBD-BED2-6F3061B6CBAA}"/>
              </a:ext>
            </a:extLst>
          </p:cNvPr>
          <p:cNvSpPr txBox="1"/>
          <p:nvPr/>
        </p:nvSpPr>
        <p:spPr>
          <a:xfrm>
            <a:off x="276993" y="965555"/>
            <a:ext cx="112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a typeface="ＭＳ Ｐゴシック" pitchFamily="-105" charset="-128"/>
              </a:rPr>
              <a:t>Below </a:t>
            </a:r>
            <a:r>
              <a:rPr lang="de-DE" sz="1200" dirty="0" err="1">
                <a:ea typeface="ＭＳ Ｐゴシック" pitchFamily="-105" charset="-128"/>
              </a:rPr>
              <a:t>we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describe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how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to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assign</a:t>
            </a:r>
            <a:r>
              <a:rPr lang="de-DE" sz="1200" dirty="0">
                <a:ea typeface="ＭＳ Ｐゴシック" pitchFamily="-105" charset="-128"/>
              </a:rPr>
              <a:t> eSourcing </a:t>
            </a:r>
            <a:r>
              <a:rPr lang="de-DE" sz="1200" dirty="0" err="1">
                <a:ea typeface="ＭＳ Ｐゴシック" pitchFamily="-105" charset="-128"/>
              </a:rPr>
              <a:t>service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to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contacts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who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are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already</a:t>
            </a:r>
            <a:r>
              <a:rPr lang="de-DE" sz="1200" dirty="0">
                <a:ea typeface="ＭＳ Ｐゴシック" pitchFamily="-105" charset="-128"/>
              </a:rPr>
              <a:t> registered – i.e. </a:t>
            </a:r>
            <a:r>
              <a:rPr lang="de-DE" sz="1200" dirty="0" err="1">
                <a:ea typeface="ＭＳ Ｐゴシック" pitchFamily="-105" charset="-128"/>
              </a:rPr>
              <a:t>using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other</a:t>
            </a:r>
            <a:r>
              <a:rPr lang="de-DE" sz="1200" dirty="0">
                <a:ea typeface="ＭＳ Ｐゴシック" pitchFamily="-105" charset="-128"/>
              </a:rPr>
              <a:t> </a:t>
            </a:r>
            <a:r>
              <a:rPr lang="de-DE" sz="1200" dirty="0" err="1">
                <a:ea typeface="ＭＳ Ｐゴシック" pitchFamily="-105" charset="-128"/>
              </a:rPr>
              <a:t>services</a:t>
            </a:r>
            <a:r>
              <a:rPr lang="de-DE" sz="1200" dirty="0">
                <a:ea typeface="ＭＳ Ｐゴシック" pitchFamily="-105" charset="-128"/>
              </a:rPr>
              <a:t> like MQ, SCOT, </a:t>
            </a:r>
            <a:r>
              <a:rPr lang="de-DE" sz="1200" dirty="0" err="1">
                <a:ea typeface="ＭＳ Ｐゴシック" pitchFamily="-105" charset="-128"/>
              </a:rPr>
              <a:t>CustomerLens</a:t>
            </a:r>
            <a:r>
              <a:rPr lang="de-DE" sz="1200" dirty="0">
                <a:ea typeface="ＭＳ Ｐゴシック" pitchFamily="-105" charset="-128"/>
              </a:rPr>
              <a:t>, etc. – in </a:t>
            </a:r>
            <a:r>
              <a:rPr lang="de-DE" sz="1200" dirty="0" err="1">
                <a:ea typeface="ＭＳ Ｐゴシック" pitchFamily="-105" charset="-128"/>
              </a:rPr>
              <a:t>MLp</a:t>
            </a:r>
            <a:r>
              <a:rPr lang="de-DE" sz="1200" dirty="0">
                <a:ea typeface="ＭＳ Ｐゴシック" pitchFamily="-105" charset="-128"/>
              </a:rPr>
              <a:t>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86823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 digital">
  <a:themeElements>
    <a:clrScheme name="METRO.digital">
      <a:dk1>
        <a:srgbClr val="051428"/>
      </a:dk1>
      <a:lt1>
        <a:srgbClr val="FFFFFF"/>
      </a:lt1>
      <a:dk2>
        <a:srgbClr val="051428"/>
      </a:dk2>
      <a:lt2>
        <a:srgbClr val="FFFFFF"/>
      </a:lt2>
      <a:accent1>
        <a:srgbClr val="051428"/>
      </a:accent1>
      <a:accent2>
        <a:srgbClr val="0B2942"/>
      </a:accent2>
      <a:accent3>
        <a:srgbClr val="043254"/>
      </a:accent3>
      <a:accent4>
        <a:srgbClr val="647DEB"/>
      </a:accent4>
      <a:accent5>
        <a:srgbClr val="838B95"/>
      </a:accent5>
      <a:accent6>
        <a:srgbClr val="DEE2E7"/>
      </a:accent6>
      <a:hlink>
        <a:srgbClr val="647DEB"/>
      </a:hlink>
      <a:folHlink>
        <a:srgbClr val="0B2942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>
            <a:ln>
              <a:noFill/>
            </a:ln>
            <a:solidFill>
              <a:schemeClr val="bg1"/>
            </a:solidFill>
            <a:effectLst/>
            <a:uLnTx/>
            <a:uFillTx/>
            <a:latin typeface="Calibri"/>
            <a:ea typeface="+mn-ea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marL="180000" marR="0" indent="-180000" algn="l" defTabSz="914400" rtl="0" eaLnBrk="1" fontAlgn="auto" latinLnBrk="0" hangingPunct="1">
          <a:lnSpc>
            <a:spcPct val="90000"/>
          </a:lnSpc>
          <a:spcBef>
            <a:spcPts val="0"/>
          </a:spcBef>
          <a:spcAft>
            <a:spcPts val="1200"/>
          </a:spcAft>
          <a:buClr>
            <a:srgbClr val="647DEB"/>
          </a:buClr>
          <a:buSzTx/>
          <a:buFont typeface="Wingdings" panose="05000000000000000000" pitchFamily="2" charset="2"/>
          <a:buChar char="§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051428"/>
            </a:solidFill>
            <a:effectLst/>
            <a:uLnTx/>
            <a:uFillTx/>
            <a:latin typeface="Calibri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A890D218DC742B03DDDD002AEE22A" ma:contentTypeVersion="12" ma:contentTypeDescription="Create a new document." ma:contentTypeScope="" ma:versionID="673abba74c0731a26d66c7d8cae33929">
  <xsd:schema xmlns:xsd="http://www.w3.org/2001/XMLSchema" xmlns:xs="http://www.w3.org/2001/XMLSchema" xmlns:p="http://schemas.microsoft.com/office/2006/metadata/properties" xmlns:ns2="b6211829-201d-4841-abb6-ec94b0131376" xmlns:ns3="1fc7f260-100d-446b-9330-8907d6235569" targetNamespace="http://schemas.microsoft.com/office/2006/metadata/properties" ma:root="true" ma:fieldsID="ff40d3078450549a5200742b045c2897" ns2:_="" ns3:_="">
    <xsd:import namespace="b6211829-201d-4841-abb6-ec94b0131376"/>
    <xsd:import namespace="1fc7f260-100d-446b-9330-8907d62355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11829-201d-4841-abb6-ec94b0131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7f260-100d-446b-9330-8907d623556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8A7579-43DC-452D-9BBB-E337E902D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0A6DEB-6847-4819-A48D-5D53C8FDAF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11829-201d-4841-abb6-ec94b0131376"/>
    <ds:schemaRef ds:uri="1fc7f260-100d-446b-9330-8907d6235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22139D-4332-463E-96AE-D6BE1ACA04E8}">
  <ds:schemaRefs>
    <ds:schemaRef ds:uri="http://purl.org/dc/elements/1.1/"/>
    <ds:schemaRef ds:uri="http://purl.org/dc/terms/"/>
    <ds:schemaRef ds:uri="http://schemas.openxmlformats.org/package/2006/metadata/core-properties"/>
    <ds:schemaRef ds:uri="b6211829-201d-4841-abb6-ec94b0131376"/>
    <ds:schemaRef ds:uri="http://schemas.microsoft.com/office/2006/metadata/properties"/>
    <ds:schemaRef ds:uri="1fc7f260-100d-446b-9330-8907d6235569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Synertade Alignment Meeting 19_02_2021_1</Template>
  <TotalTime>0</TotalTime>
  <Words>2091</Words>
  <Application>Microsoft Office PowerPoint</Application>
  <PresentationFormat>Widescreen</PresentationFormat>
  <Paragraphs>262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METRO digital</vt:lpstr>
      <vt:lpstr>User Guide for eSourcing and METRO Link Plus  Supplier and contact management </vt:lpstr>
      <vt:lpstr>Introduction</vt:lpstr>
      <vt:lpstr>Procedural considerations</vt:lpstr>
      <vt:lpstr>PowerPoint Presentation</vt:lpstr>
      <vt:lpstr>STEP 1: Search for suppliers or contacts in eSourcing</vt:lpstr>
      <vt:lpstr>STEP 2: Search for available supplier companies</vt:lpstr>
      <vt:lpstr>STEP 3: Search for available eSourcing supplier contacts</vt:lpstr>
      <vt:lpstr>PowerPoint Presentation</vt:lpstr>
      <vt:lpstr>PowerPoint Presentation</vt:lpstr>
      <vt:lpstr>STEP 5: Search for available prospect supplier companies</vt:lpstr>
      <vt:lpstr>STEP 6: Search for available prospect supplier contacts in MLp</vt:lpstr>
      <vt:lpstr>STEP 7: Inviting a new prospect supplier and contact via MLp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Synertade Alignment Meeting 19.02.2021</dc:title>
  <dc:creator>Nuernberger, Rene</dc:creator>
  <cp:lastModifiedBy>Miklos-Grigercsik, Szidonia (external)</cp:lastModifiedBy>
  <cp:revision>390</cp:revision>
  <dcterms:created xsi:type="dcterms:W3CDTF">2021-03-05T10:48:44Z</dcterms:created>
  <dcterms:modified xsi:type="dcterms:W3CDTF">2022-04-19T12:08:43Z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0x01010010EA890D218DC742B03DDDD002AEE22A</vt:lpwstr>
  </property>
</Properties>
</file>