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6" r:id="rId1"/>
    <p:sldMasterId id="2147483870" r:id="rId2"/>
  </p:sldMasterIdLst>
  <p:notesMasterIdLst>
    <p:notesMasterId r:id="rId16"/>
  </p:notesMasterIdLst>
  <p:sldIdLst>
    <p:sldId id="700" r:id="rId3"/>
    <p:sldId id="573" r:id="rId4"/>
    <p:sldId id="1091" r:id="rId5"/>
    <p:sldId id="1089" r:id="rId6"/>
    <p:sldId id="690" r:id="rId7"/>
    <p:sldId id="574" r:id="rId8"/>
    <p:sldId id="575" r:id="rId9"/>
    <p:sldId id="694" r:id="rId10"/>
    <p:sldId id="578" r:id="rId11"/>
    <p:sldId id="584" r:id="rId12"/>
    <p:sldId id="580" r:id="rId13"/>
    <p:sldId id="585" r:id="rId14"/>
    <p:sldId id="1090" r:id="rId15"/>
  </p:sldIdLst>
  <p:sldSz cx="9144000" cy="5143500" type="screen16x9"/>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944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47" autoAdjust="0"/>
    <p:restoredTop sz="93883" autoAdjust="0"/>
  </p:normalViewPr>
  <p:slideViewPr>
    <p:cSldViewPr snapToGrid="0">
      <p:cViewPr varScale="1">
        <p:scale>
          <a:sx n="141" d="100"/>
          <a:sy n="141" d="100"/>
        </p:scale>
        <p:origin x="342" y="120"/>
      </p:cViewPr>
      <p:guideLst>
        <p:guide orient="horz" pos="1620"/>
        <p:guide pos="2880"/>
      </p:guideLst>
    </p:cSldViewPr>
  </p:slideViewPr>
  <p:notesTextViewPr>
    <p:cViewPr>
      <p:scale>
        <a:sx n="1" d="1"/>
        <a:sy n="1" d="1"/>
      </p:scale>
      <p:origin x="0" y="0"/>
    </p:cViewPr>
  </p:notesTextViewPr>
  <p:sorterViewPr>
    <p:cViewPr>
      <p:scale>
        <a:sx n="100" d="100"/>
        <a:sy n="100" d="100"/>
      </p:scale>
      <p:origin x="0" y="-51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a:defRPr sz="1200"/>
            </a:lvl1pPr>
          </a:lstStyle>
          <a:p>
            <a:fld id="{8C32D051-3801-402C-A2D8-A76D99B18035}" type="datetimeFigureOut">
              <a:rPr lang="en-US" smtClean="0"/>
              <a:t>10/26/2021</a:t>
            </a:fld>
            <a:endParaRPr lang="en-US" dirty="0"/>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38475" cy="4635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A1D8A13C-42C9-4D85-93FC-764044FA4649}" type="slidenum">
              <a:rPr lang="en-US" smtClean="0"/>
              <a:t>‹#›</a:t>
            </a:fld>
            <a:endParaRPr lang="en-US" dirty="0"/>
          </a:p>
        </p:txBody>
      </p:sp>
    </p:spTree>
    <p:extLst>
      <p:ext uri="{BB962C8B-B14F-4D97-AF65-F5344CB8AC3E}">
        <p14:creationId xmlns:p14="http://schemas.microsoft.com/office/powerpoint/2010/main" val="269859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DT is Product</a:t>
            </a:r>
            <a:r>
              <a:rPr lang="en-US" baseline="0" dirty="0"/>
              <a:t> going up or down </a:t>
            </a:r>
            <a:endParaRPr lang="en-US" dirty="0"/>
          </a:p>
        </p:txBody>
      </p:sp>
      <p:sp>
        <p:nvSpPr>
          <p:cNvPr id="4" name="Slide Number Placeholder 3"/>
          <p:cNvSpPr>
            <a:spLocks noGrp="1"/>
          </p:cNvSpPr>
          <p:nvPr>
            <p:ph type="sldNum" sz="quarter" idx="10"/>
          </p:nvPr>
        </p:nvSpPr>
        <p:spPr/>
        <p:txBody>
          <a:bodyPr/>
          <a:lstStyle/>
          <a:p>
            <a:fld id="{660E6B54-EFCC-DA41-BC88-1D3E28F6E19C}" type="slidenum">
              <a:rPr lang="en-US" smtClean="0"/>
              <a:t>2</a:t>
            </a:fld>
            <a:endParaRPr lang="en-US" dirty="0"/>
          </a:p>
        </p:txBody>
      </p:sp>
    </p:spTree>
    <p:extLst>
      <p:ext uri="{BB962C8B-B14F-4D97-AF65-F5344CB8AC3E}">
        <p14:creationId xmlns:p14="http://schemas.microsoft.com/office/powerpoint/2010/main" val="2315504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DT is Product</a:t>
            </a:r>
            <a:r>
              <a:rPr lang="en-US" baseline="0" dirty="0"/>
              <a:t> going up or down </a:t>
            </a:r>
            <a:endParaRPr lang="en-US" dirty="0"/>
          </a:p>
        </p:txBody>
      </p:sp>
      <p:sp>
        <p:nvSpPr>
          <p:cNvPr id="4" name="Slide Number Placeholder 3"/>
          <p:cNvSpPr>
            <a:spLocks noGrp="1"/>
          </p:cNvSpPr>
          <p:nvPr>
            <p:ph type="sldNum" sz="quarter" idx="10"/>
          </p:nvPr>
        </p:nvSpPr>
        <p:spPr/>
        <p:txBody>
          <a:bodyPr/>
          <a:lstStyle/>
          <a:p>
            <a:fld id="{660E6B54-EFCC-DA41-BC88-1D3E28F6E19C}" type="slidenum">
              <a:rPr lang="en-US" smtClean="0"/>
              <a:t>13</a:t>
            </a:fld>
            <a:endParaRPr lang="en-US" dirty="0"/>
          </a:p>
        </p:txBody>
      </p:sp>
    </p:spTree>
    <p:extLst>
      <p:ext uri="{BB962C8B-B14F-4D97-AF65-F5344CB8AC3E}">
        <p14:creationId xmlns:p14="http://schemas.microsoft.com/office/powerpoint/2010/main" val="2784338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DT is Product</a:t>
            </a:r>
            <a:r>
              <a:rPr lang="en-US" baseline="0" dirty="0"/>
              <a:t> going up or down </a:t>
            </a:r>
            <a:endParaRPr lang="en-US" dirty="0"/>
          </a:p>
        </p:txBody>
      </p:sp>
      <p:sp>
        <p:nvSpPr>
          <p:cNvPr id="4" name="Slide Number Placeholder 3"/>
          <p:cNvSpPr>
            <a:spLocks noGrp="1"/>
          </p:cNvSpPr>
          <p:nvPr>
            <p:ph type="sldNum" sz="quarter" idx="10"/>
          </p:nvPr>
        </p:nvSpPr>
        <p:spPr/>
        <p:txBody>
          <a:bodyPr/>
          <a:lstStyle/>
          <a:p>
            <a:fld id="{660E6B54-EFCC-DA41-BC88-1D3E28F6E19C}" type="slidenum">
              <a:rPr lang="en-US" smtClean="0"/>
              <a:t>3</a:t>
            </a:fld>
            <a:endParaRPr lang="en-US" dirty="0"/>
          </a:p>
        </p:txBody>
      </p:sp>
    </p:spTree>
    <p:extLst>
      <p:ext uri="{BB962C8B-B14F-4D97-AF65-F5344CB8AC3E}">
        <p14:creationId xmlns:p14="http://schemas.microsoft.com/office/powerpoint/2010/main" val="3208054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DT is Product</a:t>
            </a:r>
            <a:r>
              <a:rPr lang="en-US" baseline="0" dirty="0"/>
              <a:t> going up or down </a:t>
            </a:r>
            <a:endParaRPr lang="en-US" dirty="0"/>
          </a:p>
        </p:txBody>
      </p:sp>
      <p:sp>
        <p:nvSpPr>
          <p:cNvPr id="4" name="Slide Number Placeholder 3"/>
          <p:cNvSpPr>
            <a:spLocks noGrp="1"/>
          </p:cNvSpPr>
          <p:nvPr>
            <p:ph type="sldNum" sz="quarter" idx="10"/>
          </p:nvPr>
        </p:nvSpPr>
        <p:spPr/>
        <p:txBody>
          <a:bodyPr/>
          <a:lstStyle/>
          <a:p>
            <a:fld id="{660E6B54-EFCC-DA41-BC88-1D3E28F6E19C}" type="slidenum">
              <a:rPr lang="en-US" smtClean="0"/>
              <a:t>4</a:t>
            </a:fld>
            <a:endParaRPr lang="en-US" dirty="0"/>
          </a:p>
        </p:txBody>
      </p:sp>
    </p:spTree>
    <p:extLst>
      <p:ext uri="{BB962C8B-B14F-4D97-AF65-F5344CB8AC3E}">
        <p14:creationId xmlns:p14="http://schemas.microsoft.com/office/powerpoint/2010/main" val="615299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DT is Product</a:t>
            </a:r>
            <a:r>
              <a:rPr lang="en-US" baseline="0" dirty="0"/>
              <a:t> going up or down </a:t>
            </a:r>
            <a:endParaRPr lang="en-US" dirty="0"/>
          </a:p>
        </p:txBody>
      </p:sp>
      <p:sp>
        <p:nvSpPr>
          <p:cNvPr id="4" name="Slide Number Placeholder 3"/>
          <p:cNvSpPr>
            <a:spLocks noGrp="1"/>
          </p:cNvSpPr>
          <p:nvPr>
            <p:ph type="sldNum" sz="quarter" idx="10"/>
          </p:nvPr>
        </p:nvSpPr>
        <p:spPr/>
        <p:txBody>
          <a:bodyPr/>
          <a:lstStyle/>
          <a:p>
            <a:fld id="{660E6B54-EFCC-DA41-BC88-1D3E28F6E19C}" type="slidenum">
              <a:rPr lang="en-US" smtClean="0"/>
              <a:t>6</a:t>
            </a:fld>
            <a:endParaRPr lang="en-US" dirty="0"/>
          </a:p>
        </p:txBody>
      </p:sp>
    </p:spTree>
    <p:extLst>
      <p:ext uri="{BB962C8B-B14F-4D97-AF65-F5344CB8AC3E}">
        <p14:creationId xmlns:p14="http://schemas.microsoft.com/office/powerpoint/2010/main" val="4285427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DT is Product</a:t>
            </a:r>
            <a:r>
              <a:rPr lang="en-US" baseline="0" dirty="0"/>
              <a:t> going up or down </a:t>
            </a:r>
            <a:endParaRPr lang="en-US" dirty="0"/>
          </a:p>
        </p:txBody>
      </p:sp>
      <p:sp>
        <p:nvSpPr>
          <p:cNvPr id="4" name="Slide Number Placeholder 3"/>
          <p:cNvSpPr>
            <a:spLocks noGrp="1"/>
          </p:cNvSpPr>
          <p:nvPr>
            <p:ph type="sldNum" sz="quarter" idx="10"/>
          </p:nvPr>
        </p:nvSpPr>
        <p:spPr/>
        <p:txBody>
          <a:bodyPr/>
          <a:lstStyle/>
          <a:p>
            <a:fld id="{660E6B54-EFCC-DA41-BC88-1D3E28F6E19C}" type="slidenum">
              <a:rPr lang="en-US" smtClean="0"/>
              <a:t>7</a:t>
            </a:fld>
            <a:endParaRPr lang="en-US" dirty="0"/>
          </a:p>
        </p:txBody>
      </p:sp>
    </p:spTree>
    <p:extLst>
      <p:ext uri="{BB962C8B-B14F-4D97-AF65-F5344CB8AC3E}">
        <p14:creationId xmlns:p14="http://schemas.microsoft.com/office/powerpoint/2010/main" val="2111445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DT is Product</a:t>
            </a:r>
            <a:r>
              <a:rPr lang="en-US" baseline="0" dirty="0"/>
              <a:t> going up or down </a:t>
            </a:r>
            <a:endParaRPr lang="en-US" dirty="0"/>
          </a:p>
        </p:txBody>
      </p:sp>
      <p:sp>
        <p:nvSpPr>
          <p:cNvPr id="4" name="Slide Number Placeholder 3"/>
          <p:cNvSpPr>
            <a:spLocks noGrp="1"/>
          </p:cNvSpPr>
          <p:nvPr>
            <p:ph type="sldNum" sz="quarter" idx="10"/>
          </p:nvPr>
        </p:nvSpPr>
        <p:spPr/>
        <p:txBody>
          <a:bodyPr/>
          <a:lstStyle/>
          <a:p>
            <a:fld id="{660E6B54-EFCC-DA41-BC88-1D3E28F6E19C}" type="slidenum">
              <a:rPr lang="en-US" smtClean="0"/>
              <a:t>9</a:t>
            </a:fld>
            <a:endParaRPr lang="en-US" dirty="0"/>
          </a:p>
        </p:txBody>
      </p:sp>
    </p:spTree>
    <p:extLst>
      <p:ext uri="{BB962C8B-B14F-4D97-AF65-F5344CB8AC3E}">
        <p14:creationId xmlns:p14="http://schemas.microsoft.com/office/powerpoint/2010/main" val="1324226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DT is Product</a:t>
            </a:r>
            <a:r>
              <a:rPr lang="en-US" baseline="0" dirty="0"/>
              <a:t> going up or down </a:t>
            </a:r>
            <a:endParaRPr lang="en-US" dirty="0"/>
          </a:p>
        </p:txBody>
      </p:sp>
      <p:sp>
        <p:nvSpPr>
          <p:cNvPr id="4" name="Slide Number Placeholder 3"/>
          <p:cNvSpPr>
            <a:spLocks noGrp="1"/>
          </p:cNvSpPr>
          <p:nvPr>
            <p:ph type="sldNum" sz="quarter" idx="10"/>
          </p:nvPr>
        </p:nvSpPr>
        <p:spPr/>
        <p:txBody>
          <a:bodyPr/>
          <a:lstStyle/>
          <a:p>
            <a:fld id="{660E6B54-EFCC-DA41-BC88-1D3E28F6E19C}" type="slidenum">
              <a:rPr lang="en-US" smtClean="0"/>
              <a:t>10</a:t>
            </a:fld>
            <a:endParaRPr lang="en-US" dirty="0"/>
          </a:p>
        </p:txBody>
      </p:sp>
    </p:spTree>
    <p:extLst>
      <p:ext uri="{BB962C8B-B14F-4D97-AF65-F5344CB8AC3E}">
        <p14:creationId xmlns:p14="http://schemas.microsoft.com/office/powerpoint/2010/main" val="820629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DT is Product</a:t>
            </a:r>
            <a:r>
              <a:rPr lang="en-US" baseline="0" dirty="0"/>
              <a:t> going up or down </a:t>
            </a:r>
            <a:endParaRPr lang="en-US" dirty="0"/>
          </a:p>
        </p:txBody>
      </p:sp>
      <p:sp>
        <p:nvSpPr>
          <p:cNvPr id="4" name="Slide Number Placeholder 3"/>
          <p:cNvSpPr>
            <a:spLocks noGrp="1"/>
          </p:cNvSpPr>
          <p:nvPr>
            <p:ph type="sldNum" sz="quarter" idx="10"/>
          </p:nvPr>
        </p:nvSpPr>
        <p:spPr/>
        <p:txBody>
          <a:bodyPr/>
          <a:lstStyle/>
          <a:p>
            <a:fld id="{660E6B54-EFCC-DA41-BC88-1D3E28F6E19C}" type="slidenum">
              <a:rPr lang="en-US" smtClean="0"/>
              <a:t>11</a:t>
            </a:fld>
            <a:endParaRPr lang="en-US" dirty="0"/>
          </a:p>
        </p:txBody>
      </p:sp>
    </p:spTree>
    <p:extLst>
      <p:ext uri="{BB962C8B-B14F-4D97-AF65-F5344CB8AC3E}">
        <p14:creationId xmlns:p14="http://schemas.microsoft.com/office/powerpoint/2010/main" val="369252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DT is Product</a:t>
            </a:r>
            <a:r>
              <a:rPr lang="en-US" baseline="0" dirty="0"/>
              <a:t> going up or down </a:t>
            </a:r>
            <a:endParaRPr lang="en-US" dirty="0"/>
          </a:p>
        </p:txBody>
      </p:sp>
      <p:sp>
        <p:nvSpPr>
          <p:cNvPr id="4" name="Slide Number Placeholder 3"/>
          <p:cNvSpPr>
            <a:spLocks noGrp="1"/>
          </p:cNvSpPr>
          <p:nvPr>
            <p:ph type="sldNum" sz="quarter" idx="10"/>
          </p:nvPr>
        </p:nvSpPr>
        <p:spPr/>
        <p:txBody>
          <a:bodyPr/>
          <a:lstStyle/>
          <a:p>
            <a:fld id="{660E6B54-EFCC-DA41-BC88-1D3E28F6E19C}" type="slidenum">
              <a:rPr lang="en-US" smtClean="0"/>
              <a:t>12</a:t>
            </a:fld>
            <a:endParaRPr lang="en-US" dirty="0"/>
          </a:p>
        </p:txBody>
      </p:sp>
    </p:spTree>
    <p:extLst>
      <p:ext uri="{BB962C8B-B14F-4D97-AF65-F5344CB8AC3E}">
        <p14:creationId xmlns:p14="http://schemas.microsoft.com/office/powerpoint/2010/main" val="22299516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V1">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4457700" cy="5143500"/>
          </a:xfrm>
          <a:prstGeom prst="rect">
            <a:avLst/>
          </a:prstGeom>
        </p:spPr>
      </p:pic>
      <p:grpSp>
        <p:nvGrpSpPr>
          <p:cNvPr id="2" name="Group 1"/>
          <p:cNvGrpSpPr/>
          <p:nvPr/>
        </p:nvGrpSpPr>
        <p:grpSpPr>
          <a:xfrm>
            <a:off x="-11759" y="3148388"/>
            <a:ext cx="4585968" cy="1814120"/>
            <a:chOff x="-11759" y="3148388"/>
            <a:chExt cx="4585968" cy="1814120"/>
          </a:xfrm>
        </p:grpSpPr>
        <p:sp>
          <p:nvSpPr>
            <p:cNvPr id="13" name="Oval 12"/>
            <p:cNvSpPr>
              <a:spLocks noChangeAspect="1"/>
            </p:cNvSpPr>
            <p:nvPr/>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7" name="Oval 16"/>
            <p:cNvSpPr>
              <a:spLocks noChangeAspect="1"/>
            </p:cNvSpPr>
            <p:nvPr/>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3" name="Oval 22"/>
            <p:cNvSpPr>
              <a:spLocks noChangeAspect="1"/>
            </p:cNvSpPr>
            <p:nvPr/>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18" name="Rectangle 17"/>
          <p:cNvSpPr/>
          <p:nvPr/>
        </p:nvSpPr>
        <p:spPr>
          <a:xfrm>
            <a:off x="4457700" y="-1"/>
            <a:ext cx="4686300" cy="514350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19" name="Picture 18"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0"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1"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2" name="Rectangle 21"/>
          <p:cNvSpPr/>
          <p:nvPr/>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24"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82621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Slide V1">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2991789" cy="5143500"/>
          </a:xfrm>
          <a:prstGeom prst="rect">
            <a:avLst/>
          </a:prstGeom>
        </p:spPr>
      </p:pic>
      <p:sp>
        <p:nvSpPr>
          <p:cNvPr id="6" name="Rectangle 5"/>
          <p:cNvSpPr/>
          <p:nvPr/>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3" name="Group 12"/>
          <p:cNvGrpSpPr>
            <a:grpSpLocks noChangeAspect="1"/>
          </p:cNvGrpSpPr>
          <p:nvPr/>
        </p:nvGrpSpPr>
        <p:grpSpPr>
          <a:xfrm>
            <a:off x="-11756" y="3484055"/>
            <a:ext cx="3003544" cy="1298448"/>
            <a:chOff x="4" y="1931735"/>
            <a:chExt cx="2992205" cy="1293546"/>
          </a:xfrm>
        </p:grpSpPr>
        <p:sp>
          <p:nvSpPr>
            <p:cNvPr id="16" name="Oval 13"/>
            <p:cNvSpPr>
              <a:spLocks noChangeAspect="1"/>
            </p:cNvSpPr>
            <p:nvPr/>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8" name="Oval 17"/>
            <p:cNvSpPr>
              <a:spLocks noChangeAspect="1"/>
            </p:cNvSpPr>
            <p:nvPr/>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0" name="Oval 13"/>
            <p:cNvSpPr>
              <a:spLocks noChangeAspect="1"/>
            </p:cNvSpPr>
            <p:nvPr/>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806884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der Slide V2">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t="-47"/>
          <a:stretch/>
        </p:blipFill>
        <p:spPr>
          <a:xfrm>
            <a:off x="0" y="1"/>
            <a:ext cx="2991788" cy="5143500"/>
          </a:xfrm>
          <a:prstGeom prst="rect">
            <a:avLst/>
          </a:prstGeom>
        </p:spPr>
      </p:pic>
      <p:sp>
        <p:nvSpPr>
          <p:cNvPr id="6" name="Rectangle 5"/>
          <p:cNvSpPr/>
          <p:nvPr/>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3" name="Group 12"/>
          <p:cNvGrpSpPr>
            <a:grpSpLocks noChangeAspect="1"/>
          </p:cNvGrpSpPr>
          <p:nvPr/>
        </p:nvGrpSpPr>
        <p:grpSpPr>
          <a:xfrm>
            <a:off x="-11756" y="3484055"/>
            <a:ext cx="3003544" cy="1298448"/>
            <a:chOff x="4" y="1931735"/>
            <a:chExt cx="2992205" cy="1293546"/>
          </a:xfrm>
        </p:grpSpPr>
        <p:sp>
          <p:nvSpPr>
            <p:cNvPr id="16" name="Oval 13"/>
            <p:cNvSpPr>
              <a:spLocks noChangeAspect="1"/>
            </p:cNvSpPr>
            <p:nvPr/>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8" name="Oval 17"/>
            <p:cNvSpPr>
              <a:spLocks noChangeAspect="1"/>
            </p:cNvSpPr>
            <p:nvPr/>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0" name="Oval 13"/>
            <p:cNvSpPr>
              <a:spLocks noChangeAspect="1"/>
            </p:cNvSpPr>
            <p:nvPr/>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182065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Slide V3">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2991788" cy="5143502"/>
          </a:xfrm>
          <a:prstGeom prst="rect">
            <a:avLst/>
          </a:prstGeom>
        </p:spPr>
      </p:pic>
      <p:sp>
        <p:nvSpPr>
          <p:cNvPr id="6" name="Rectangle 5"/>
          <p:cNvSpPr/>
          <p:nvPr/>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3" name="Group 12"/>
          <p:cNvGrpSpPr>
            <a:grpSpLocks noChangeAspect="1"/>
          </p:cNvGrpSpPr>
          <p:nvPr/>
        </p:nvGrpSpPr>
        <p:grpSpPr>
          <a:xfrm>
            <a:off x="-11756" y="3484055"/>
            <a:ext cx="3003544" cy="1298448"/>
            <a:chOff x="4" y="1931735"/>
            <a:chExt cx="2992205" cy="1293546"/>
          </a:xfrm>
        </p:grpSpPr>
        <p:sp>
          <p:nvSpPr>
            <p:cNvPr id="16" name="Oval 13"/>
            <p:cNvSpPr>
              <a:spLocks noChangeAspect="1"/>
            </p:cNvSpPr>
            <p:nvPr/>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8" name="Oval 17"/>
            <p:cNvSpPr>
              <a:spLocks noChangeAspect="1"/>
            </p:cNvSpPr>
            <p:nvPr/>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0" name="Oval 13"/>
            <p:cNvSpPr>
              <a:spLocks noChangeAspect="1"/>
            </p:cNvSpPr>
            <p:nvPr/>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080208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Divider Slide V4">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59" y="0"/>
            <a:ext cx="3003547" cy="5143500"/>
          </a:xfrm>
          <a:prstGeom prst="rect">
            <a:avLst/>
          </a:prstGeom>
        </p:spPr>
      </p:pic>
      <p:sp>
        <p:nvSpPr>
          <p:cNvPr id="6" name="Rectangle 5"/>
          <p:cNvSpPr/>
          <p:nvPr/>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3" name="Group 12"/>
          <p:cNvGrpSpPr>
            <a:grpSpLocks noChangeAspect="1"/>
          </p:cNvGrpSpPr>
          <p:nvPr/>
        </p:nvGrpSpPr>
        <p:grpSpPr>
          <a:xfrm>
            <a:off x="-11756" y="3484055"/>
            <a:ext cx="3003544" cy="1298448"/>
            <a:chOff x="4" y="1931735"/>
            <a:chExt cx="2992205" cy="1293546"/>
          </a:xfrm>
        </p:grpSpPr>
        <p:sp>
          <p:nvSpPr>
            <p:cNvPr id="16" name="Oval 13"/>
            <p:cNvSpPr>
              <a:spLocks noChangeAspect="1"/>
            </p:cNvSpPr>
            <p:nvPr/>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8" name="Oval 17"/>
            <p:cNvSpPr>
              <a:spLocks noChangeAspect="1"/>
            </p:cNvSpPr>
            <p:nvPr/>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0" name="Oval 13"/>
            <p:cNvSpPr>
              <a:spLocks noChangeAspect="1"/>
            </p:cNvSpPr>
            <p:nvPr/>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148229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Divider Slide V5">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2991788" cy="5143500"/>
          </a:xfrm>
          <a:prstGeom prst="rect">
            <a:avLst/>
          </a:prstGeom>
        </p:spPr>
      </p:pic>
      <p:sp>
        <p:nvSpPr>
          <p:cNvPr id="6" name="Rectangle 5"/>
          <p:cNvSpPr/>
          <p:nvPr/>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3" name="Group 12"/>
          <p:cNvGrpSpPr>
            <a:grpSpLocks noChangeAspect="1"/>
          </p:cNvGrpSpPr>
          <p:nvPr/>
        </p:nvGrpSpPr>
        <p:grpSpPr>
          <a:xfrm>
            <a:off x="-11756" y="3484055"/>
            <a:ext cx="3003544" cy="1298448"/>
            <a:chOff x="4" y="1931735"/>
            <a:chExt cx="2992205" cy="1293546"/>
          </a:xfrm>
        </p:grpSpPr>
        <p:sp>
          <p:nvSpPr>
            <p:cNvPr id="16" name="Oval 13"/>
            <p:cNvSpPr>
              <a:spLocks noChangeAspect="1"/>
            </p:cNvSpPr>
            <p:nvPr/>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8" name="Oval 17"/>
            <p:cNvSpPr>
              <a:spLocks noChangeAspect="1"/>
            </p:cNvSpPr>
            <p:nvPr/>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0" name="Oval 13"/>
            <p:cNvSpPr>
              <a:spLocks noChangeAspect="1"/>
            </p:cNvSpPr>
            <p:nvPr/>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804008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Divider Slide V6">
    <p:spTree>
      <p:nvGrpSpPr>
        <p:cNvPr id="1" name=""/>
        <p:cNvGrpSpPr/>
        <p:nvPr/>
      </p:nvGrpSpPr>
      <p:grpSpPr>
        <a:xfrm>
          <a:off x="0" y="0"/>
          <a:ext cx="0" cy="0"/>
          <a:chOff x="0" y="0"/>
          <a:chExt cx="0" cy="0"/>
        </a:xfrm>
      </p:grpSpPr>
      <p:pic>
        <p:nvPicPr>
          <p:cNvPr id="4" name="Picture 3" descr="offset_422428_adj_RGB.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8" y="0"/>
            <a:ext cx="2991556" cy="5143500"/>
          </a:xfrm>
          <a:prstGeom prst="rect">
            <a:avLst/>
          </a:prstGeom>
        </p:spPr>
      </p:pic>
      <p:sp>
        <p:nvSpPr>
          <p:cNvPr id="6" name="Rectangle 5"/>
          <p:cNvSpPr/>
          <p:nvPr/>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6" name="Group 15"/>
          <p:cNvGrpSpPr>
            <a:grpSpLocks noChangeAspect="1"/>
          </p:cNvGrpSpPr>
          <p:nvPr/>
        </p:nvGrpSpPr>
        <p:grpSpPr>
          <a:xfrm>
            <a:off x="-11756" y="3484055"/>
            <a:ext cx="3003544" cy="1298448"/>
            <a:chOff x="4" y="1931735"/>
            <a:chExt cx="2992205" cy="1293546"/>
          </a:xfrm>
        </p:grpSpPr>
        <p:sp>
          <p:nvSpPr>
            <p:cNvPr id="18" name="Oval 13"/>
            <p:cNvSpPr>
              <a:spLocks noChangeAspect="1"/>
            </p:cNvSpPr>
            <p:nvPr/>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2" name="Oval 21"/>
            <p:cNvSpPr>
              <a:spLocks noChangeAspect="1"/>
            </p:cNvSpPr>
            <p:nvPr/>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3" name="Oval 13"/>
            <p:cNvSpPr>
              <a:spLocks noChangeAspect="1"/>
            </p:cNvSpPr>
            <p:nvPr/>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656575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Divider Slide V7">
    <p:spTree>
      <p:nvGrpSpPr>
        <p:cNvPr id="1" name=""/>
        <p:cNvGrpSpPr/>
        <p:nvPr/>
      </p:nvGrpSpPr>
      <p:grpSpPr>
        <a:xfrm>
          <a:off x="0" y="0"/>
          <a:ext cx="0" cy="0"/>
          <a:chOff x="0" y="0"/>
          <a:chExt cx="0" cy="0"/>
        </a:xfrm>
      </p:grpSpPr>
      <p:pic>
        <p:nvPicPr>
          <p:cNvPr id="2" name="Picture 1" descr="offset_349746_adj_RGB-2.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2991884" cy="5143500"/>
          </a:xfrm>
          <a:prstGeom prst="rect">
            <a:avLst/>
          </a:prstGeom>
        </p:spPr>
      </p:pic>
      <p:sp>
        <p:nvSpPr>
          <p:cNvPr id="6" name="Rectangle 5"/>
          <p:cNvSpPr/>
          <p:nvPr/>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3" name="Group 12"/>
          <p:cNvGrpSpPr>
            <a:grpSpLocks noChangeAspect="1"/>
          </p:cNvGrpSpPr>
          <p:nvPr/>
        </p:nvGrpSpPr>
        <p:grpSpPr>
          <a:xfrm>
            <a:off x="-11756" y="3484055"/>
            <a:ext cx="3003544" cy="1298448"/>
            <a:chOff x="4" y="1931735"/>
            <a:chExt cx="2992205" cy="1293546"/>
          </a:xfrm>
        </p:grpSpPr>
        <p:sp>
          <p:nvSpPr>
            <p:cNvPr id="16" name="Oval 13"/>
            <p:cNvSpPr>
              <a:spLocks noChangeAspect="1"/>
            </p:cNvSpPr>
            <p:nvPr/>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8" name="Oval 17"/>
            <p:cNvSpPr>
              <a:spLocks noChangeAspect="1"/>
            </p:cNvSpPr>
            <p:nvPr/>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0" name="Oval 13"/>
            <p:cNvSpPr>
              <a:spLocks noChangeAspect="1"/>
            </p:cNvSpPr>
            <p:nvPr/>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784862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Divider Slide V8">
    <p:spTree>
      <p:nvGrpSpPr>
        <p:cNvPr id="1" name=""/>
        <p:cNvGrpSpPr/>
        <p:nvPr/>
      </p:nvGrpSpPr>
      <p:grpSpPr>
        <a:xfrm>
          <a:off x="0" y="0"/>
          <a:ext cx="0" cy="0"/>
          <a:chOff x="0" y="0"/>
          <a:chExt cx="0" cy="0"/>
        </a:xfrm>
      </p:grpSpPr>
      <p:pic>
        <p:nvPicPr>
          <p:cNvPr id="3" name="Picture 2" descr="offset_159713_adj_RGB.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2991788" cy="5143500"/>
          </a:xfrm>
          <a:prstGeom prst="rect">
            <a:avLst/>
          </a:prstGeom>
        </p:spPr>
      </p:pic>
      <p:sp>
        <p:nvSpPr>
          <p:cNvPr id="6" name="Rectangle 5"/>
          <p:cNvSpPr/>
          <p:nvPr/>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1" name="Group 10"/>
          <p:cNvGrpSpPr>
            <a:grpSpLocks noChangeAspect="1"/>
          </p:cNvGrpSpPr>
          <p:nvPr/>
        </p:nvGrpSpPr>
        <p:grpSpPr>
          <a:xfrm>
            <a:off x="-11756" y="3484055"/>
            <a:ext cx="3003544" cy="1298448"/>
            <a:chOff x="4" y="1931735"/>
            <a:chExt cx="2992205" cy="1293546"/>
          </a:xfrm>
        </p:grpSpPr>
        <p:sp>
          <p:nvSpPr>
            <p:cNvPr id="13" name="Oval 13"/>
            <p:cNvSpPr>
              <a:spLocks noChangeAspect="1"/>
            </p:cNvSpPr>
            <p:nvPr/>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6" name="Oval 15"/>
            <p:cNvSpPr>
              <a:spLocks noChangeAspect="1"/>
            </p:cNvSpPr>
            <p:nvPr/>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8" name="Oval 13"/>
            <p:cNvSpPr>
              <a:spLocks noChangeAspect="1"/>
            </p:cNvSpPr>
            <p:nvPr/>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6801140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Divider Slide V9">
    <p:spTree>
      <p:nvGrpSpPr>
        <p:cNvPr id="1" name=""/>
        <p:cNvGrpSpPr/>
        <p:nvPr/>
      </p:nvGrpSpPr>
      <p:grpSpPr>
        <a:xfrm>
          <a:off x="0" y="0"/>
          <a:ext cx="0" cy="0"/>
          <a:chOff x="0" y="0"/>
          <a:chExt cx="0" cy="0"/>
        </a:xfrm>
      </p:grpSpPr>
      <p:pic>
        <p:nvPicPr>
          <p:cNvPr id="11" name="Picture 10" descr="iStock_000023243493_XXXLarge_adj_RGB.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56" y="1"/>
            <a:ext cx="3003544" cy="5143500"/>
          </a:xfrm>
          <a:prstGeom prst="rect">
            <a:avLst/>
          </a:prstGeom>
        </p:spPr>
      </p:pic>
      <p:sp>
        <p:nvSpPr>
          <p:cNvPr id="6" name="Rectangle 5"/>
          <p:cNvSpPr/>
          <p:nvPr/>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3" name="Group 12"/>
          <p:cNvGrpSpPr>
            <a:grpSpLocks noChangeAspect="1"/>
          </p:cNvGrpSpPr>
          <p:nvPr/>
        </p:nvGrpSpPr>
        <p:grpSpPr>
          <a:xfrm>
            <a:off x="-11756" y="3484055"/>
            <a:ext cx="3003544" cy="1298448"/>
            <a:chOff x="4" y="1931735"/>
            <a:chExt cx="2992205" cy="1293546"/>
          </a:xfrm>
        </p:grpSpPr>
        <p:sp>
          <p:nvSpPr>
            <p:cNvPr id="16" name="Oval 13"/>
            <p:cNvSpPr>
              <a:spLocks noChangeAspect="1"/>
            </p:cNvSpPr>
            <p:nvPr/>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8" name="Oval 17"/>
            <p:cNvSpPr>
              <a:spLocks noChangeAspect="1"/>
            </p:cNvSpPr>
            <p:nvPr/>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0" name="Oval 13"/>
            <p:cNvSpPr>
              <a:spLocks noChangeAspect="1"/>
            </p:cNvSpPr>
            <p:nvPr/>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258314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hank You Slide V1">
    <p:spTree>
      <p:nvGrpSpPr>
        <p:cNvPr id="1" name=""/>
        <p:cNvGrpSpPr/>
        <p:nvPr/>
      </p:nvGrpSpPr>
      <p:grpSpPr>
        <a:xfrm>
          <a:off x="0" y="0"/>
          <a:ext cx="0" cy="0"/>
          <a:chOff x="0" y="0"/>
          <a:chExt cx="0" cy="0"/>
        </a:xfrm>
      </p:grpSpPr>
      <p:pic>
        <p:nvPicPr>
          <p:cNvPr id="3" name="Picture 2" descr="offset_379543_adj_RGB.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91727" y="0"/>
            <a:ext cx="4565102" cy="5143500"/>
          </a:xfrm>
          <a:prstGeom prst="rect">
            <a:avLst/>
          </a:prstGeom>
        </p:spPr>
      </p:pic>
      <p:sp>
        <p:nvSpPr>
          <p:cNvPr id="18" name="Rectangle 17"/>
          <p:cNvSpPr/>
          <p:nvPr/>
        </p:nvSpPr>
        <p:spPr>
          <a:xfrm>
            <a:off x="4591727" y="0"/>
            <a:ext cx="4552274" cy="5143500"/>
          </a:xfrm>
          <a:custGeom>
            <a:avLst/>
            <a:gdLst/>
            <a:ahLst/>
            <a:cxnLst/>
            <a:rect l="l" t="t" r="r" b="b"/>
            <a:pathLst>
              <a:path w="4552274" h="5143500">
                <a:moveTo>
                  <a:pt x="0" y="0"/>
                </a:moveTo>
                <a:lnTo>
                  <a:pt x="4552274" y="0"/>
                </a:lnTo>
                <a:lnTo>
                  <a:pt x="4552274" y="5143500"/>
                </a:lnTo>
                <a:lnTo>
                  <a:pt x="0" y="5143500"/>
                </a:lnTo>
                <a:lnTo>
                  <a:pt x="0" y="3814767"/>
                </a:lnTo>
                <a:lnTo>
                  <a:pt x="113169" y="3966106"/>
                </a:lnTo>
                <a:cubicBezTo>
                  <a:pt x="497238" y="4431493"/>
                  <a:pt x="1078475" y="4728129"/>
                  <a:pt x="1728995" y="4728129"/>
                </a:cubicBezTo>
                <a:cubicBezTo>
                  <a:pt x="2885475" y="4728129"/>
                  <a:pt x="3822988" y="3790611"/>
                  <a:pt x="3822988" y="2634125"/>
                </a:cubicBezTo>
                <a:cubicBezTo>
                  <a:pt x="3822988" y="1477639"/>
                  <a:pt x="2885475" y="540121"/>
                  <a:pt x="1728995" y="540121"/>
                </a:cubicBezTo>
                <a:cubicBezTo>
                  <a:pt x="1078475" y="540121"/>
                  <a:pt x="497238" y="836758"/>
                  <a:pt x="113169" y="1302144"/>
                </a:cubicBezTo>
                <a:lnTo>
                  <a:pt x="0" y="1453483"/>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4226730" y="540121"/>
            <a:ext cx="4957125" cy="4188008"/>
            <a:chOff x="4226730" y="540121"/>
            <a:chExt cx="4957125" cy="4188008"/>
          </a:xfrm>
        </p:grpSpPr>
        <p:sp>
          <p:nvSpPr>
            <p:cNvPr id="23" name="Oval 22"/>
            <p:cNvSpPr>
              <a:spLocks noChangeAspect="1"/>
            </p:cNvSpPr>
            <p:nvPr/>
          </p:nvSpPr>
          <p:spPr>
            <a:xfrm flipH="1">
              <a:off x="7581595" y="600591"/>
              <a:ext cx="1602260" cy="4067068"/>
            </a:xfrm>
            <a:custGeom>
              <a:avLst/>
              <a:gdLst/>
              <a:ahLst/>
              <a:cxnLst/>
              <a:rect l="l" t="t" r="r" b="b"/>
              <a:pathLst>
                <a:path w="1602260" h="4067068">
                  <a:moveTo>
                    <a:pt x="0" y="0"/>
                  </a:moveTo>
                  <a:lnTo>
                    <a:pt x="0" y="4067068"/>
                  </a:lnTo>
                  <a:lnTo>
                    <a:pt x="130956" y="4033396"/>
                  </a:lnTo>
                  <a:cubicBezTo>
                    <a:pt x="983355" y="3768271"/>
                    <a:pt x="1602260" y="2973179"/>
                    <a:pt x="1602260" y="2033534"/>
                  </a:cubicBezTo>
                  <a:cubicBezTo>
                    <a:pt x="1602260" y="1093889"/>
                    <a:pt x="983355" y="298797"/>
                    <a:pt x="130956" y="33672"/>
                  </a:cubicBezTo>
                  <a:close/>
                </a:path>
              </a:pathLst>
            </a:cu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4" name="Oval 23"/>
            <p:cNvSpPr>
              <a:spLocks noChangeAspect="1"/>
            </p:cNvSpPr>
            <p:nvPr/>
          </p:nvSpPr>
          <p:spPr>
            <a:xfrm flipH="1">
              <a:off x="4226730" y="540121"/>
              <a:ext cx="4187985" cy="4188008"/>
            </a:xfrm>
            <a:prstGeom prst="ellipse">
              <a:avLst/>
            </a:pr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5" name="Rectangle 24"/>
          <p:cNvSpPr/>
          <p:nvPr/>
        </p:nvSpPr>
        <p:spPr>
          <a:xfrm>
            <a:off x="8640" y="0"/>
            <a:ext cx="4583087" cy="5143500"/>
          </a:xfrm>
          <a:prstGeom prst="rect">
            <a:avLst/>
          </a:prstGeom>
          <a:solidFill>
            <a:srgbClr val="0BA6E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pic>
        <p:nvPicPr>
          <p:cNvPr id="27" name="Picture 2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6943" y="124750"/>
            <a:ext cx="1910505" cy="261713"/>
          </a:xfrm>
          <a:prstGeom prst="rect">
            <a:avLst/>
          </a:prstGeom>
        </p:spPr>
      </p:pic>
      <p:sp>
        <p:nvSpPr>
          <p:cNvPr id="28" name="Title 1"/>
          <p:cNvSpPr>
            <a:spLocks noGrp="1"/>
          </p:cNvSpPr>
          <p:nvPr>
            <p:ph type="title" hasCustomPrompt="1"/>
          </p:nvPr>
        </p:nvSpPr>
        <p:spPr>
          <a:xfrm>
            <a:off x="429291" y="1653679"/>
            <a:ext cx="3354864" cy="1792512"/>
          </a:xfrm>
        </p:spPr>
        <p:txBody>
          <a:bodyPr>
            <a:noAutofit/>
          </a:bodyPr>
          <a:lstStyle>
            <a:lvl1pPr algn="l">
              <a:defRPr sz="4400" baseline="0">
                <a:solidFill>
                  <a:schemeClr val="bg1"/>
                </a:solidFill>
                <a:latin typeface="Arial"/>
                <a:cs typeface="Arial"/>
              </a:defRPr>
            </a:lvl1pPr>
          </a:lstStyle>
          <a:p>
            <a:r>
              <a:rPr lang="en-US" dirty="0"/>
              <a:t>Click to add Thank You</a:t>
            </a:r>
          </a:p>
        </p:txBody>
      </p:sp>
      <p:sp>
        <p:nvSpPr>
          <p:cNvPr id="11"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592696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V2">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14" y="1"/>
            <a:ext cx="4453286" cy="5143500"/>
          </a:xfrm>
          <a:prstGeom prst="rect">
            <a:avLst/>
          </a:prstGeom>
        </p:spPr>
      </p:pic>
      <p:grpSp>
        <p:nvGrpSpPr>
          <p:cNvPr id="2" name="Group 1"/>
          <p:cNvGrpSpPr/>
          <p:nvPr/>
        </p:nvGrpSpPr>
        <p:grpSpPr>
          <a:xfrm>
            <a:off x="-11759" y="3148388"/>
            <a:ext cx="4585968" cy="1814120"/>
            <a:chOff x="-11759" y="3148388"/>
            <a:chExt cx="4585968" cy="1814120"/>
          </a:xfrm>
        </p:grpSpPr>
        <p:sp>
          <p:nvSpPr>
            <p:cNvPr id="13" name="Oval 12"/>
            <p:cNvSpPr>
              <a:spLocks noChangeAspect="1"/>
            </p:cNvSpPr>
            <p:nvPr/>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7" name="Oval 16"/>
            <p:cNvSpPr>
              <a:spLocks noChangeAspect="1"/>
            </p:cNvSpPr>
            <p:nvPr/>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3" name="Oval 22"/>
            <p:cNvSpPr>
              <a:spLocks noChangeAspect="1"/>
            </p:cNvSpPr>
            <p:nvPr/>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18" name="Rectangle 17"/>
          <p:cNvSpPr/>
          <p:nvPr/>
        </p:nvSpPr>
        <p:spPr>
          <a:xfrm>
            <a:off x="4457700" y="-1"/>
            <a:ext cx="4686300" cy="514350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19" name="Picture 18"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0"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1"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2" name="Rectangle 21"/>
          <p:cNvSpPr/>
          <p:nvPr/>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24"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73734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hank You Slide V2">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91727" y="2027"/>
            <a:ext cx="4552274" cy="5129984"/>
          </a:xfrm>
          <a:prstGeom prst="rect">
            <a:avLst/>
          </a:prstGeom>
        </p:spPr>
      </p:pic>
      <p:sp>
        <p:nvSpPr>
          <p:cNvPr id="18" name="Rectangle 17"/>
          <p:cNvSpPr/>
          <p:nvPr/>
        </p:nvSpPr>
        <p:spPr>
          <a:xfrm>
            <a:off x="4591727" y="0"/>
            <a:ext cx="4552274" cy="5143500"/>
          </a:xfrm>
          <a:custGeom>
            <a:avLst/>
            <a:gdLst/>
            <a:ahLst/>
            <a:cxnLst/>
            <a:rect l="l" t="t" r="r" b="b"/>
            <a:pathLst>
              <a:path w="4552274" h="5143500">
                <a:moveTo>
                  <a:pt x="0" y="0"/>
                </a:moveTo>
                <a:lnTo>
                  <a:pt x="4552274" y="0"/>
                </a:lnTo>
                <a:lnTo>
                  <a:pt x="4552274" y="5143500"/>
                </a:lnTo>
                <a:lnTo>
                  <a:pt x="0" y="5143500"/>
                </a:lnTo>
                <a:lnTo>
                  <a:pt x="0" y="3814767"/>
                </a:lnTo>
                <a:lnTo>
                  <a:pt x="113169" y="3966106"/>
                </a:lnTo>
                <a:cubicBezTo>
                  <a:pt x="497238" y="4431493"/>
                  <a:pt x="1078475" y="4728129"/>
                  <a:pt x="1728995" y="4728129"/>
                </a:cubicBezTo>
                <a:cubicBezTo>
                  <a:pt x="2885475" y="4728129"/>
                  <a:pt x="3822988" y="3790611"/>
                  <a:pt x="3822988" y="2634125"/>
                </a:cubicBezTo>
                <a:cubicBezTo>
                  <a:pt x="3822988" y="1477639"/>
                  <a:pt x="2885475" y="540121"/>
                  <a:pt x="1728995" y="540121"/>
                </a:cubicBezTo>
                <a:cubicBezTo>
                  <a:pt x="1078475" y="540121"/>
                  <a:pt x="497238" y="836758"/>
                  <a:pt x="113169" y="1302144"/>
                </a:cubicBezTo>
                <a:lnTo>
                  <a:pt x="0" y="1453483"/>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4226730" y="540121"/>
            <a:ext cx="4957125" cy="4188008"/>
            <a:chOff x="4226730" y="540121"/>
            <a:chExt cx="4957125" cy="4188008"/>
          </a:xfrm>
        </p:grpSpPr>
        <p:sp>
          <p:nvSpPr>
            <p:cNvPr id="23" name="Oval 22"/>
            <p:cNvSpPr>
              <a:spLocks noChangeAspect="1"/>
            </p:cNvSpPr>
            <p:nvPr/>
          </p:nvSpPr>
          <p:spPr>
            <a:xfrm flipH="1">
              <a:off x="7581595" y="600591"/>
              <a:ext cx="1602260" cy="4067068"/>
            </a:xfrm>
            <a:custGeom>
              <a:avLst/>
              <a:gdLst/>
              <a:ahLst/>
              <a:cxnLst/>
              <a:rect l="l" t="t" r="r" b="b"/>
              <a:pathLst>
                <a:path w="1602260" h="4067068">
                  <a:moveTo>
                    <a:pt x="0" y="0"/>
                  </a:moveTo>
                  <a:lnTo>
                    <a:pt x="0" y="4067068"/>
                  </a:lnTo>
                  <a:lnTo>
                    <a:pt x="130956" y="4033396"/>
                  </a:lnTo>
                  <a:cubicBezTo>
                    <a:pt x="983355" y="3768271"/>
                    <a:pt x="1602260" y="2973179"/>
                    <a:pt x="1602260" y="2033534"/>
                  </a:cubicBezTo>
                  <a:cubicBezTo>
                    <a:pt x="1602260" y="1093889"/>
                    <a:pt x="983355" y="298797"/>
                    <a:pt x="130956" y="33672"/>
                  </a:cubicBezTo>
                  <a:close/>
                </a:path>
              </a:pathLst>
            </a:cu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4" name="Oval 23"/>
            <p:cNvSpPr>
              <a:spLocks noChangeAspect="1"/>
            </p:cNvSpPr>
            <p:nvPr/>
          </p:nvSpPr>
          <p:spPr>
            <a:xfrm flipH="1">
              <a:off x="4226730" y="540121"/>
              <a:ext cx="4187985" cy="4188008"/>
            </a:xfrm>
            <a:prstGeom prst="ellipse">
              <a:avLst/>
            </a:pr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5" name="Rectangle 24"/>
          <p:cNvSpPr/>
          <p:nvPr/>
        </p:nvSpPr>
        <p:spPr>
          <a:xfrm>
            <a:off x="8640" y="0"/>
            <a:ext cx="4583087" cy="5143500"/>
          </a:xfrm>
          <a:prstGeom prst="rect">
            <a:avLst/>
          </a:prstGeom>
          <a:solidFill>
            <a:srgbClr val="0BA6E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pic>
        <p:nvPicPr>
          <p:cNvPr id="27" name="Picture 2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6943" y="124750"/>
            <a:ext cx="1910505" cy="261713"/>
          </a:xfrm>
          <a:prstGeom prst="rect">
            <a:avLst/>
          </a:prstGeom>
        </p:spPr>
      </p:pic>
      <p:sp>
        <p:nvSpPr>
          <p:cNvPr id="28" name="Title 1"/>
          <p:cNvSpPr>
            <a:spLocks noGrp="1"/>
          </p:cNvSpPr>
          <p:nvPr>
            <p:ph type="title" hasCustomPrompt="1"/>
          </p:nvPr>
        </p:nvSpPr>
        <p:spPr>
          <a:xfrm>
            <a:off x="429291" y="1653679"/>
            <a:ext cx="3354864" cy="1792512"/>
          </a:xfrm>
        </p:spPr>
        <p:txBody>
          <a:bodyPr>
            <a:noAutofit/>
          </a:bodyPr>
          <a:lstStyle>
            <a:lvl1pPr algn="l">
              <a:defRPr sz="4400" baseline="0">
                <a:solidFill>
                  <a:schemeClr val="bg1"/>
                </a:solidFill>
                <a:latin typeface="Arial"/>
                <a:cs typeface="Arial"/>
              </a:defRPr>
            </a:lvl1pPr>
          </a:lstStyle>
          <a:p>
            <a:r>
              <a:rPr lang="en-US" dirty="0"/>
              <a:t>Click to add Thank You</a:t>
            </a:r>
          </a:p>
        </p:txBody>
      </p:sp>
      <p:sp>
        <p:nvSpPr>
          <p:cNvPr id="11"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729944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ank You Slide V3">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t="-11"/>
          <a:stretch/>
        </p:blipFill>
        <p:spPr>
          <a:xfrm>
            <a:off x="4591728" y="-556"/>
            <a:ext cx="4552274" cy="5144056"/>
          </a:xfrm>
          <a:prstGeom prst="rect">
            <a:avLst/>
          </a:prstGeom>
        </p:spPr>
      </p:pic>
      <p:sp>
        <p:nvSpPr>
          <p:cNvPr id="18" name="Rectangle 17"/>
          <p:cNvSpPr/>
          <p:nvPr/>
        </p:nvSpPr>
        <p:spPr>
          <a:xfrm>
            <a:off x="4591727" y="0"/>
            <a:ext cx="4552274" cy="5143500"/>
          </a:xfrm>
          <a:custGeom>
            <a:avLst/>
            <a:gdLst/>
            <a:ahLst/>
            <a:cxnLst/>
            <a:rect l="l" t="t" r="r" b="b"/>
            <a:pathLst>
              <a:path w="4552274" h="5143500">
                <a:moveTo>
                  <a:pt x="0" y="0"/>
                </a:moveTo>
                <a:lnTo>
                  <a:pt x="4552274" y="0"/>
                </a:lnTo>
                <a:lnTo>
                  <a:pt x="4552274" y="5143500"/>
                </a:lnTo>
                <a:lnTo>
                  <a:pt x="0" y="5143500"/>
                </a:lnTo>
                <a:lnTo>
                  <a:pt x="0" y="3814767"/>
                </a:lnTo>
                <a:lnTo>
                  <a:pt x="113169" y="3966106"/>
                </a:lnTo>
                <a:cubicBezTo>
                  <a:pt x="497238" y="4431493"/>
                  <a:pt x="1078475" y="4728129"/>
                  <a:pt x="1728995" y="4728129"/>
                </a:cubicBezTo>
                <a:cubicBezTo>
                  <a:pt x="2885475" y="4728129"/>
                  <a:pt x="3822988" y="3790611"/>
                  <a:pt x="3822988" y="2634125"/>
                </a:cubicBezTo>
                <a:cubicBezTo>
                  <a:pt x="3822988" y="1477639"/>
                  <a:pt x="2885475" y="540121"/>
                  <a:pt x="1728995" y="540121"/>
                </a:cubicBezTo>
                <a:cubicBezTo>
                  <a:pt x="1078475" y="540121"/>
                  <a:pt x="497238" y="836758"/>
                  <a:pt x="113169" y="1302144"/>
                </a:cubicBezTo>
                <a:lnTo>
                  <a:pt x="0" y="1453483"/>
                </a:lnTo>
                <a:close/>
              </a:path>
            </a:pathLst>
          </a:custGeom>
          <a:solidFill>
            <a:schemeClr val="tx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1"/>
          <p:cNvGrpSpPr/>
          <p:nvPr/>
        </p:nvGrpSpPr>
        <p:grpSpPr>
          <a:xfrm>
            <a:off x="4226730" y="540121"/>
            <a:ext cx="4957125" cy="4188008"/>
            <a:chOff x="4226730" y="540121"/>
            <a:chExt cx="4957125" cy="4188008"/>
          </a:xfrm>
        </p:grpSpPr>
        <p:sp>
          <p:nvSpPr>
            <p:cNvPr id="23" name="Oval 22"/>
            <p:cNvSpPr>
              <a:spLocks noChangeAspect="1"/>
            </p:cNvSpPr>
            <p:nvPr/>
          </p:nvSpPr>
          <p:spPr>
            <a:xfrm flipH="1">
              <a:off x="7581595" y="600591"/>
              <a:ext cx="1602260" cy="4067068"/>
            </a:xfrm>
            <a:custGeom>
              <a:avLst/>
              <a:gdLst/>
              <a:ahLst/>
              <a:cxnLst/>
              <a:rect l="l" t="t" r="r" b="b"/>
              <a:pathLst>
                <a:path w="1602260" h="4067068">
                  <a:moveTo>
                    <a:pt x="0" y="0"/>
                  </a:moveTo>
                  <a:lnTo>
                    <a:pt x="0" y="4067068"/>
                  </a:lnTo>
                  <a:lnTo>
                    <a:pt x="130956" y="4033396"/>
                  </a:lnTo>
                  <a:cubicBezTo>
                    <a:pt x="983355" y="3768271"/>
                    <a:pt x="1602260" y="2973179"/>
                    <a:pt x="1602260" y="2033534"/>
                  </a:cubicBezTo>
                  <a:cubicBezTo>
                    <a:pt x="1602260" y="1093889"/>
                    <a:pt x="983355" y="298797"/>
                    <a:pt x="130956" y="33672"/>
                  </a:cubicBezTo>
                  <a:close/>
                </a:path>
              </a:pathLst>
            </a:cu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4" name="Oval 23"/>
            <p:cNvSpPr>
              <a:spLocks noChangeAspect="1"/>
            </p:cNvSpPr>
            <p:nvPr/>
          </p:nvSpPr>
          <p:spPr>
            <a:xfrm flipH="1">
              <a:off x="4226730" y="540121"/>
              <a:ext cx="4187985" cy="4188008"/>
            </a:xfrm>
            <a:prstGeom prst="ellipse">
              <a:avLst/>
            </a:prstGeom>
            <a:noFill/>
            <a:ln w="317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5" name="Rectangle 24"/>
          <p:cNvSpPr/>
          <p:nvPr/>
        </p:nvSpPr>
        <p:spPr>
          <a:xfrm>
            <a:off x="8640" y="0"/>
            <a:ext cx="4583087" cy="5143500"/>
          </a:xfrm>
          <a:prstGeom prst="rect">
            <a:avLst/>
          </a:prstGeom>
          <a:solidFill>
            <a:srgbClr val="0BA6E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pic>
        <p:nvPicPr>
          <p:cNvPr id="27" name="Picture 2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6943" y="124750"/>
            <a:ext cx="1910505" cy="261713"/>
          </a:xfrm>
          <a:prstGeom prst="rect">
            <a:avLst/>
          </a:prstGeom>
        </p:spPr>
      </p:pic>
      <p:sp>
        <p:nvSpPr>
          <p:cNvPr id="28" name="Title 1"/>
          <p:cNvSpPr>
            <a:spLocks noGrp="1"/>
          </p:cNvSpPr>
          <p:nvPr>
            <p:ph type="title" hasCustomPrompt="1"/>
          </p:nvPr>
        </p:nvSpPr>
        <p:spPr>
          <a:xfrm>
            <a:off x="429291" y="1653679"/>
            <a:ext cx="3354864" cy="1792512"/>
          </a:xfrm>
        </p:spPr>
        <p:txBody>
          <a:bodyPr>
            <a:noAutofit/>
          </a:bodyPr>
          <a:lstStyle>
            <a:lvl1pPr algn="l">
              <a:defRPr sz="4400" baseline="0">
                <a:solidFill>
                  <a:schemeClr val="bg1"/>
                </a:solidFill>
                <a:latin typeface="Arial"/>
                <a:cs typeface="Arial"/>
              </a:defRPr>
            </a:lvl1pPr>
          </a:lstStyle>
          <a:p>
            <a:r>
              <a:rPr lang="en-US" dirty="0"/>
              <a:t>Click to add Thank You</a:t>
            </a:r>
          </a:p>
        </p:txBody>
      </p:sp>
      <p:sp>
        <p:nvSpPr>
          <p:cNvPr id="11"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601631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212" y="283549"/>
            <a:ext cx="8479272" cy="630040"/>
          </a:xfrm>
        </p:spPr>
        <p:txBody>
          <a:bodyPr/>
          <a:lstStyle/>
          <a:p>
            <a:r>
              <a:rPr lang="en-US" dirty="0"/>
              <a:t>Click to add slide title</a:t>
            </a:r>
          </a:p>
        </p:txBody>
      </p:sp>
      <p:sp>
        <p:nvSpPr>
          <p:cNvPr id="3" name="Slide Number Placeholder 2"/>
          <p:cNvSpPr>
            <a:spLocks noGrp="1"/>
          </p:cNvSpPr>
          <p:nvPr>
            <p:ph type="sldNum" sz="quarter" idx="10"/>
          </p:nvPr>
        </p:nvSpPr>
        <p:spPr/>
        <p:txBody>
          <a:bodyPr/>
          <a:lstStyle/>
          <a:p>
            <a:fld id="{ADEEA8EE-C9D4-DD48-B00D-931649C92A4D}" type="slidenum">
              <a:rPr lang="en-US" smtClean="0"/>
              <a:pPr/>
              <a:t>‹#›</a:t>
            </a:fld>
            <a:endParaRPr lang="en-US" dirty="0"/>
          </a:p>
        </p:txBody>
      </p:sp>
      <p:sp>
        <p:nvSpPr>
          <p:cNvPr id="4" name="Text Placeholder 2"/>
          <p:cNvSpPr>
            <a:spLocks noGrp="1"/>
          </p:cNvSpPr>
          <p:nvPr>
            <p:ph type="body" idx="13" hasCustomPrompt="1"/>
          </p:nvPr>
        </p:nvSpPr>
        <p:spPr>
          <a:xfrm>
            <a:off x="347212" y="959267"/>
            <a:ext cx="8479272" cy="302069"/>
          </a:xfrm>
        </p:spPr>
        <p:txBody>
          <a:bodyPr anchor="b">
            <a:noAutofit/>
          </a:bodyPr>
          <a:lstStyle>
            <a:lvl1pPr marL="0" indent="0">
              <a:buNone/>
              <a:defRPr sz="1800" b="1" baseline="0">
                <a:solidFill>
                  <a:schemeClr val="accent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Tree>
    <p:extLst>
      <p:ext uri="{BB962C8B-B14F-4D97-AF65-F5344CB8AC3E}">
        <p14:creationId xmlns:p14="http://schemas.microsoft.com/office/powerpoint/2010/main" val="41382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fe Harbo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212" y="283549"/>
            <a:ext cx="8479272" cy="630040"/>
          </a:xfrm>
        </p:spPr>
        <p:txBody>
          <a:bodyPr/>
          <a:lstStyle/>
          <a:p>
            <a:r>
              <a:rPr lang="en-US" dirty="0"/>
              <a:t>Safe Harbor Statement</a:t>
            </a:r>
          </a:p>
        </p:txBody>
      </p:sp>
      <p:sp>
        <p:nvSpPr>
          <p:cNvPr id="3" name="Slide Number Placeholder 2"/>
          <p:cNvSpPr>
            <a:spLocks noGrp="1"/>
          </p:cNvSpPr>
          <p:nvPr>
            <p:ph type="sldNum" sz="quarter" idx="10"/>
          </p:nvPr>
        </p:nvSpPr>
        <p:spPr/>
        <p:txBody>
          <a:bodyPr/>
          <a:lstStyle/>
          <a:p>
            <a:fld id="{ADEEA8EE-C9D4-DD48-B00D-931649C92A4D}" type="slidenum">
              <a:rPr lang="en-US" smtClean="0"/>
              <a:pPr/>
              <a:t>‹#›</a:t>
            </a:fld>
            <a:endParaRPr lang="en-US" dirty="0"/>
          </a:p>
        </p:txBody>
      </p:sp>
      <p:sp>
        <p:nvSpPr>
          <p:cNvPr id="7" name="TextBox 6"/>
          <p:cNvSpPr txBox="1"/>
          <p:nvPr/>
        </p:nvSpPr>
        <p:spPr>
          <a:xfrm>
            <a:off x="2346385" y="2070340"/>
            <a:ext cx="184731" cy="369332"/>
          </a:xfrm>
          <a:prstGeom prst="rect">
            <a:avLst/>
          </a:prstGeom>
          <a:noFill/>
        </p:spPr>
        <p:txBody>
          <a:bodyPr wrap="none" rtlCol="0">
            <a:spAutoFit/>
          </a:bodyPr>
          <a:lstStyle/>
          <a:p>
            <a:endParaRPr lang="en-US" dirty="0">
              <a:solidFill>
                <a:srgbClr val="435464"/>
              </a:solidFill>
            </a:endParaRPr>
          </a:p>
        </p:txBody>
      </p:sp>
      <p:sp>
        <p:nvSpPr>
          <p:cNvPr id="11" name="TextBox 10"/>
          <p:cNvSpPr txBox="1"/>
          <p:nvPr/>
        </p:nvSpPr>
        <p:spPr>
          <a:xfrm>
            <a:off x="347212" y="1149532"/>
            <a:ext cx="8479272" cy="2893100"/>
          </a:xfrm>
          <a:prstGeom prst="rect">
            <a:avLst/>
          </a:prstGeom>
        </p:spPr>
        <p:txBody>
          <a:bodyPr vert="horz" lIns="91440" tIns="45720" rIns="91440" bIns="45720" rtlCol="0">
            <a:normAutofit/>
          </a:bodyPr>
          <a:lstStyle>
            <a:lvl1pPr indent="0">
              <a:lnSpc>
                <a:spcPct val="100000"/>
              </a:lnSpc>
              <a:spcBef>
                <a:spcPts val="0"/>
              </a:spcBef>
              <a:spcAft>
                <a:spcPts val="600"/>
              </a:spcAft>
              <a:buClr>
                <a:schemeClr val="accent2"/>
              </a:buClr>
              <a:buFontTx/>
              <a:buNone/>
              <a:defRPr sz="1400">
                <a:solidFill>
                  <a:schemeClr val="accent2"/>
                </a:solidFill>
                <a:latin typeface="Arial"/>
                <a:ea typeface="Helvetica" charset="0"/>
                <a:cs typeface="Arial"/>
              </a:defRPr>
            </a:lvl1pPr>
            <a:lvl2pPr marL="740664" indent="-192024">
              <a:spcBef>
                <a:spcPts val="0"/>
              </a:spcBef>
              <a:buClr>
                <a:schemeClr val="accent2"/>
              </a:buClr>
              <a:buFont typeface="Arial"/>
              <a:buChar char="–"/>
              <a:defRPr sz="2000">
                <a:solidFill>
                  <a:schemeClr val="accent2"/>
                </a:solidFill>
                <a:latin typeface="Arial"/>
                <a:cs typeface="Arial"/>
              </a:defRPr>
            </a:lvl2pPr>
            <a:lvl3pPr marL="1051560" indent="-137160">
              <a:spcBef>
                <a:spcPts val="0"/>
              </a:spcBef>
              <a:buClr>
                <a:schemeClr val="accent2"/>
              </a:buClr>
              <a:buFont typeface="Arial"/>
              <a:buChar char="•"/>
              <a:defRPr>
                <a:solidFill>
                  <a:schemeClr val="accent2"/>
                </a:solidFill>
                <a:latin typeface="Arial"/>
                <a:cs typeface="Arial"/>
              </a:defRPr>
            </a:lvl3pPr>
            <a:lvl4pPr marL="1508760" indent="-137160">
              <a:spcBef>
                <a:spcPts val="0"/>
              </a:spcBef>
              <a:buClr>
                <a:schemeClr val="accent2"/>
              </a:buClr>
              <a:buFont typeface="Arial"/>
              <a:buChar char="–"/>
              <a:defRPr sz="1600">
                <a:solidFill>
                  <a:schemeClr val="accent2"/>
                </a:solidFill>
                <a:latin typeface="Arial"/>
                <a:cs typeface="Arial"/>
              </a:defRPr>
            </a:lvl4pPr>
            <a:lvl5pPr marL="1965960" indent="-137160">
              <a:spcBef>
                <a:spcPts val="0"/>
              </a:spcBef>
              <a:buClr>
                <a:schemeClr val="accent2"/>
              </a:buClr>
              <a:buFont typeface="Arial"/>
              <a:buChar char="»"/>
              <a:defRPr sz="1600">
                <a:solidFill>
                  <a:schemeClr val="accent2"/>
                </a:solidFill>
                <a:latin typeface="Arial"/>
                <a:cs typeface="Arial"/>
              </a:defRPr>
            </a:lvl5pPr>
            <a:lvl6pPr marL="2514600" indent="-228600">
              <a:spcBef>
                <a:spcPct val="20000"/>
              </a:spcBef>
              <a:buFont typeface="Arial"/>
              <a:buChar char="•"/>
              <a:defRPr sz="1600"/>
            </a:lvl6pPr>
            <a:lvl7pPr marL="2971800" indent="-228600">
              <a:spcBef>
                <a:spcPct val="20000"/>
              </a:spcBef>
              <a:buFont typeface="Arial"/>
              <a:buChar char="•"/>
              <a:defRPr sz="1600"/>
            </a:lvl7pPr>
            <a:lvl8pPr marL="3429000" indent="-228600">
              <a:spcBef>
                <a:spcPct val="20000"/>
              </a:spcBef>
              <a:buFont typeface="Arial"/>
              <a:buChar char="•"/>
              <a:defRPr sz="1600"/>
            </a:lvl8pPr>
            <a:lvl9pPr marL="3886200" indent="-228600">
              <a:spcBef>
                <a:spcPct val="20000"/>
              </a:spcBef>
              <a:buFont typeface="Arial"/>
              <a:buChar char="•"/>
              <a:defRPr sz="1600"/>
            </a:lvl9pPr>
          </a:lstStyle>
          <a:p>
            <a:pPr lvl="0"/>
            <a:r>
              <a:rPr lang="en-US" dirty="0">
                <a:sym typeface="Helvetica" charset="0"/>
              </a:rPr>
              <a:t>Safe Harbor for Forward-Looking Statements: Except for statements of historical fact, the information presented herein constitutes forward-looking statements within the meaning of the Private Securities Litigation Reform Act of 1995 and U.S. federal securities laws.  Such forward-looking statements involve known and unknown risks, uncertainties and other factors which may cause the actual  results, performance or achievements of Revionics, including store counts, revenues, income and expenses, to be materially different from any future results, performance or achievements or other guidance or outlooks expressed or implied by such forward-looking statements. Such factors include risks relating to Revionics’ anticipated future financial performance and growth, continued roll-outs with existing Dixons', continued interest in Revionics’ new platforms, the perception by leading retailers of Revionics’ reputation, the potential benefits to retailers, and other factors over which Revionics may have little or no control.  This list is intended to identify only certain of the principal factors that could cause actual results to differ.</a:t>
            </a:r>
            <a:endParaRPr lang="en-US" dirty="0"/>
          </a:p>
        </p:txBody>
      </p:sp>
      <p:sp>
        <p:nvSpPr>
          <p:cNvPr id="6" name="TextBox 5"/>
          <p:cNvSpPr txBox="1"/>
          <p:nvPr/>
        </p:nvSpPr>
        <p:spPr>
          <a:xfrm>
            <a:off x="2346385" y="2070340"/>
            <a:ext cx="184731" cy="369332"/>
          </a:xfrm>
          <a:prstGeom prst="rect">
            <a:avLst/>
          </a:prstGeom>
          <a:noFill/>
        </p:spPr>
        <p:txBody>
          <a:bodyPr wrap="none" rtlCol="0">
            <a:spAutoFit/>
          </a:bodyPr>
          <a:lstStyle/>
          <a:p>
            <a:endParaRPr lang="en-US" dirty="0">
              <a:solidFill>
                <a:srgbClr val="435464"/>
              </a:solidFill>
            </a:endParaRPr>
          </a:p>
        </p:txBody>
      </p:sp>
      <p:sp>
        <p:nvSpPr>
          <p:cNvPr id="8" name="TextBox 7"/>
          <p:cNvSpPr txBox="1"/>
          <p:nvPr/>
        </p:nvSpPr>
        <p:spPr>
          <a:xfrm>
            <a:off x="347212" y="1149532"/>
            <a:ext cx="8479272" cy="2893100"/>
          </a:xfrm>
          <a:prstGeom prst="rect">
            <a:avLst/>
          </a:prstGeom>
        </p:spPr>
        <p:txBody>
          <a:bodyPr vert="horz" lIns="91440" tIns="45720" rIns="91440" bIns="45720" rtlCol="0">
            <a:normAutofit/>
          </a:bodyPr>
          <a:lstStyle>
            <a:lvl1pPr indent="0">
              <a:lnSpc>
                <a:spcPct val="100000"/>
              </a:lnSpc>
              <a:spcBef>
                <a:spcPts val="0"/>
              </a:spcBef>
              <a:spcAft>
                <a:spcPts val="600"/>
              </a:spcAft>
              <a:buClr>
                <a:schemeClr val="accent2"/>
              </a:buClr>
              <a:buFontTx/>
              <a:buNone/>
              <a:defRPr sz="1400">
                <a:solidFill>
                  <a:schemeClr val="accent2"/>
                </a:solidFill>
                <a:latin typeface="Arial"/>
                <a:ea typeface="Helvetica" charset="0"/>
                <a:cs typeface="Arial"/>
              </a:defRPr>
            </a:lvl1pPr>
            <a:lvl2pPr marL="740664" indent="-192024">
              <a:spcBef>
                <a:spcPts val="0"/>
              </a:spcBef>
              <a:buClr>
                <a:schemeClr val="accent2"/>
              </a:buClr>
              <a:buFont typeface="Arial"/>
              <a:buChar char="–"/>
              <a:defRPr sz="2000">
                <a:solidFill>
                  <a:schemeClr val="accent2"/>
                </a:solidFill>
                <a:latin typeface="Arial"/>
                <a:cs typeface="Arial"/>
              </a:defRPr>
            </a:lvl2pPr>
            <a:lvl3pPr marL="1051560" indent="-137160">
              <a:spcBef>
                <a:spcPts val="0"/>
              </a:spcBef>
              <a:buClr>
                <a:schemeClr val="accent2"/>
              </a:buClr>
              <a:buFont typeface="Arial"/>
              <a:buChar char="•"/>
              <a:defRPr>
                <a:solidFill>
                  <a:schemeClr val="accent2"/>
                </a:solidFill>
                <a:latin typeface="Arial"/>
                <a:cs typeface="Arial"/>
              </a:defRPr>
            </a:lvl3pPr>
            <a:lvl4pPr marL="1508760" indent="-137160">
              <a:spcBef>
                <a:spcPts val="0"/>
              </a:spcBef>
              <a:buClr>
                <a:schemeClr val="accent2"/>
              </a:buClr>
              <a:buFont typeface="Arial"/>
              <a:buChar char="–"/>
              <a:defRPr sz="1600">
                <a:solidFill>
                  <a:schemeClr val="accent2"/>
                </a:solidFill>
                <a:latin typeface="Arial"/>
                <a:cs typeface="Arial"/>
              </a:defRPr>
            </a:lvl4pPr>
            <a:lvl5pPr marL="1965960" indent="-137160">
              <a:spcBef>
                <a:spcPts val="0"/>
              </a:spcBef>
              <a:buClr>
                <a:schemeClr val="accent2"/>
              </a:buClr>
              <a:buFont typeface="Arial"/>
              <a:buChar char="»"/>
              <a:defRPr sz="1600">
                <a:solidFill>
                  <a:schemeClr val="accent2"/>
                </a:solidFill>
                <a:latin typeface="Arial"/>
                <a:cs typeface="Arial"/>
              </a:defRPr>
            </a:lvl5pPr>
            <a:lvl6pPr marL="2514600" indent="-228600">
              <a:spcBef>
                <a:spcPct val="20000"/>
              </a:spcBef>
              <a:buFont typeface="Arial"/>
              <a:buChar char="•"/>
              <a:defRPr sz="1600"/>
            </a:lvl6pPr>
            <a:lvl7pPr marL="2971800" indent="-228600">
              <a:spcBef>
                <a:spcPct val="20000"/>
              </a:spcBef>
              <a:buFont typeface="Arial"/>
              <a:buChar char="•"/>
              <a:defRPr sz="1600"/>
            </a:lvl7pPr>
            <a:lvl8pPr marL="3429000" indent="-228600">
              <a:spcBef>
                <a:spcPct val="20000"/>
              </a:spcBef>
              <a:buFont typeface="Arial"/>
              <a:buChar char="•"/>
              <a:defRPr sz="1600"/>
            </a:lvl8pPr>
            <a:lvl9pPr marL="3886200" indent="-228600">
              <a:spcBef>
                <a:spcPct val="20000"/>
              </a:spcBef>
              <a:buFont typeface="Arial"/>
              <a:buChar char="•"/>
              <a:defRPr sz="1600"/>
            </a:lvl9pPr>
          </a:lstStyle>
          <a:p>
            <a:pPr lvl="0"/>
            <a:r>
              <a:rPr lang="en-US" dirty="0">
                <a:sym typeface="Helvetica" charset="0"/>
              </a:rPr>
              <a:t>Safe Harbor for Forward-Looking Statements: Except for statements of historical fact, the information presented herein constitutes forward-looking statements within the meaning of the Private Securities Litigation Reform Act of 1995 and U.S. federal securities laws.  Such forward-looking statements involve known and unknown risks, uncertainties and other factors which may cause the actual  results, performance or achievements of Revionics, including store counts, revenues, income and expenses, to be materially different from any future results, performance or achievements or other guidance or outlooks expressed or implied by such forward-looking statements. Such factors include risks relating to Revionics’ anticipated future financial performance and growth, continued roll-outs with existing Dixons', continued interest in Revionics’ new platforms, the perception by leading retailers of Revionics’ reputation, the potential benefits to retailers, and other factors over which Revionics may have little or no control.  This list is intended to identify only certain of the principal factors that could cause actual results to differ.</a:t>
            </a:r>
            <a:endParaRPr lang="en-US" dirty="0"/>
          </a:p>
        </p:txBody>
      </p:sp>
    </p:spTree>
    <p:extLst>
      <p:ext uri="{BB962C8B-B14F-4D97-AF65-F5344CB8AC3E}">
        <p14:creationId xmlns:p14="http://schemas.microsoft.com/office/powerpoint/2010/main" val="1606915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212" y="283549"/>
            <a:ext cx="8479272" cy="630040"/>
          </a:xfrm>
        </p:spPr>
        <p:txBody>
          <a:bodyPr/>
          <a:lstStyle/>
          <a:p>
            <a:r>
              <a:rPr lang="en-US" dirty="0"/>
              <a:t>Click to add slide title</a:t>
            </a:r>
          </a:p>
        </p:txBody>
      </p:sp>
      <p:sp>
        <p:nvSpPr>
          <p:cNvPr id="3" name="Slide Number Placeholder 2"/>
          <p:cNvSpPr>
            <a:spLocks noGrp="1"/>
          </p:cNvSpPr>
          <p:nvPr>
            <p:ph type="sldNum" sz="quarter" idx="10"/>
          </p:nvPr>
        </p:nvSpPr>
        <p:spPr/>
        <p:txBody>
          <a:bodyPr/>
          <a:lstStyle/>
          <a:p>
            <a:fld id="{ADEEA8EE-C9D4-DD48-B00D-931649C92A4D}" type="slidenum">
              <a:rPr lang="en-US" smtClean="0"/>
              <a:pPr/>
              <a:t>‹#›</a:t>
            </a:fld>
            <a:endParaRPr lang="en-US" dirty="0"/>
          </a:p>
        </p:txBody>
      </p:sp>
      <p:sp>
        <p:nvSpPr>
          <p:cNvPr id="4" name="Text Placeholder 2"/>
          <p:cNvSpPr>
            <a:spLocks noGrp="1"/>
          </p:cNvSpPr>
          <p:nvPr>
            <p:ph type="body" idx="13" hasCustomPrompt="1"/>
          </p:nvPr>
        </p:nvSpPr>
        <p:spPr>
          <a:xfrm>
            <a:off x="347212" y="959267"/>
            <a:ext cx="8479272" cy="302069"/>
          </a:xfrm>
        </p:spPr>
        <p:txBody>
          <a:bodyPr anchor="b">
            <a:noAutofit/>
          </a:bodyPr>
          <a:lstStyle>
            <a:lvl1pPr marL="0" indent="0">
              <a:buNone/>
              <a:defRPr sz="1800" b="1" baseline="0">
                <a:solidFill>
                  <a:schemeClr val="accent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Tree>
    <p:extLst>
      <p:ext uri="{BB962C8B-B14F-4D97-AF65-F5344CB8AC3E}">
        <p14:creationId xmlns:p14="http://schemas.microsoft.com/office/powerpoint/2010/main" val="6663796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ist/Chart/Table">
    <p:spTree>
      <p:nvGrpSpPr>
        <p:cNvPr id="1" name=""/>
        <p:cNvGrpSpPr/>
        <p:nvPr/>
      </p:nvGrpSpPr>
      <p:grpSpPr>
        <a:xfrm>
          <a:off x="0" y="0"/>
          <a:ext cx="0" cy="0"/>
          <a:chOff x="0" y="0"/>
          <a:chExt cx="0" cy="0"/>
        </a:xfrm>
      </p:grpSpPr>
      <p:sp>
        <p:nvSpPr>
          <p:cNvPr id="6" name="Content Placeholder 2"/>
          <p:cNvSpPr>
            <a:spLocks noGrp="1"/>
          </p:cNvSpPr>
          <p:nvPr>
            <p:ph idx="14" hasCustomPrompt="1"/>
          </p:nvPr>
        </p:nvSpPr>
        <p:spPr>
          <a:xfrm>
            <a:off x="347212" y="1462011"/>
            <a:ext cx="8479272" cy="3206693"/>
          </a:xfrm>
        </p:spPr>
        <p:txBody>
          <a:bodyPr>
            <a:normAutofit/>
          </a:bodyPr>
          <a:lstStyle>
            <a:lvl1pPr marL="164592" indent="-164592">
              <a:spcBef>
                <a:spcPts val="600"/>
              </a:spcBef>
              <a:spcAft>
                <a:spcPts val="0"/>
              </a:spcAft>
              <a:buClr>
                <a:schemeClr val="accent2"/>
              </a:buClr>
              <a:defRPr sz="2400" baseline="0">
                <a:solidFill>
                  <a:schemeClr val="tx2"/>
                </a:solidFill>
                <a:latin typeface="Arial"/>
                <a:cs typeface="Arial"/>
              </a:defRPr>
            </a:lvl1pPr>
            <a:lvl2pPr marL="649224" indent="-192024">
              <a:spcBef>
                <a:spcPts val="0"/>
              </a:spcBef>
              <a:spcAft>
                <a:spcPts val="0"/>
              </a:spcAft>
              <a:buClr>
                <a:schemeClr val="accent2"/>
              </a:buClr>
              <a:defRPr sz="2200">
                <a:solidFill>
                  <a:schemeClr val="accent2"/>
                </a:solidFill>
                <a:latin typeface="Arial"/>
                <a:cs typeface="Arial"/>
              </a:defRPr>
            </a:lvl2pPr>
            <a:lvl3pPr marL="1051560" indent="-137160">
              <a:spcBef>
                <a:spcPts val="0"/>
              </a:spcBef>
              <a:spcAft>
                <a:spcPts val="0"/>
              </a:spcAft>
              <a:buClr>
                <a:schemeClr val="accent2"/>
              </a:buClr>
              <a:defRPr sz="2000">
                <a:solidFill>
                  <a:schemeClr val="accent2"/>
                </a:solidFill>
                <a:latin typeface="Arial"/>
                <a:cs typeface="Arial"/>
              </a:defRPr>
            </a:lvl3pPr>
            <a:lvl4pPr marL="1508760" indent="-137160">
              <a:spcBef>
                <a:spcPts val="0"/>
              </a:spcBef>
              <a:spcAft>
                <a:spcPts val="0"/>
              </a:spcAft>
              <a:buClr>
                <a:schemeClr val="accent2"/>
              </a:buClr>
              <a:defRPr sz="1800">
                <a:solidFill>
                  <a:schemeClr val="accent2"/>
                </a:solidFill>
                <a:latin typeface="Arial"/>
                <a:cs typeface="Arial"/>
              </a:defRPr>
            </a:lvl4pPr>
            <a:lvl5pPr marL="1965960" indent="-137160">
              <a:spcBef>
                <a:spcPts val="0"/>
              </a:spcBef>
              <a:spcAft>
                <a:spcPts val="0"/>
              </a:spcAft>
              <a:buClr>
                <a:schemeClr val="accent2"/>
              </a:buClr>
              <a:defRPr sz="16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47212" y="283549"/>
            <a:ext cx="8479272" cy="630040"/>
          </a:xfrm>
        </p:spPr>
        <p:txBody>
          <a:bodyPr/>
          <a:lstStyle>
            <a:lvl1pPr>
              <a:defRPr>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4" name="Text Placeholder 2"/>
          <p:cNvSpPr>
            <a:spLocks noGrp="1"/>
          </p:cNvSpPr>
          <p:nvPr>
            <p:ph type="body" idx="13" hasCustomPrompt="1"/>
          </p:nvPr>
        </p:nvSpPr>
        <p:spPr>
          <a:xfrm>
            <a:off x="347212" y="959267"/>
            <a:ext cx="8479272" cy="302069"/>
          </a:xfrm>
        </p:spPr>
        <p:txBody>
          <a:bodyPr anchor="b">
            <a:noAutofit/>
          </a:bodyPr>
          <a:lstStyle>
            <a:lvl1pPr marL="0" indent="0">
              <a:buNone/>
              <a:defRPr sz="1800" b="1" baseline="0">
                <a:solidFill>
                  <a:schemeClr val="accent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Tree>
    <p:extLst>
      <p:ext uri="{BB962C8B-B14F-4D97-AF65-F5344CB8AC3E}">
        <p14:creationId xmlns:p14="http://schemas.microsoft.com/office/powerpoint/2010/main" val="7157433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212" y="283549"/>
            <a:ext cx="8479272" cy="630040"/>
          </a:xfrm>
        </p:spPr>
        <p:txBody>
          <a:bodyPr/>
          <a:lstStyle>
            <a:lvl1pPr>
              <a:defRPr>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4" name="Text Placeholder 2"/>
          <p:cNvSpPr>
            <a:spLocks noGrp="1"/>
          </p:cNvSpPr>
          <p:nvPr>
            <p:ph type="body" idx="13" hasCustomPrompt="1"/>
          </p:nvPr>
        </p:nvSpPr>
        <p:spPr>
          <a:xfrm>
            <a:off x="347212" y="959267"/>
            <a:ext cx="8479272" cy="302069"/>
          </a:xfrm>
        </p:spPr>
        <p:txBody>
          <a:bodyPr anchor="b">
            <a:noAutofit/>
          </a:bodyPr>
          <a:lstStyle>
            <a:lvl1pPr marL="0" indent="0">
              <a:buNone/>
              <a:defRPr sz="1800" b="1" baseline="0">
                <a:solidFill>
                  <a:schemeClr val="bg1">
                    <a:lumMod val="65000"/>
                  </a:schemeClr>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8" name="Text Placeholder 12"/>
          <p:cNvSpPr>
            <a:spLocks noGrp="1"/>
          </p:cNvSpPr>
          <p:nvPr>
            <p:ph type="body" sz="quarter" idx="14" hasCustomPrompt="1"/>
          </p:nvPr>
        </p:nvSpPr>
        <p:spPr>
          <a:xfrm>
            <a:off x="347212" y="1454329"/>
            <a:ext cx="8479272" cy="3193503"/>
          </a:xfrm>
        </p:spPr>
        <p:txBody>
          <a:bodyPr>
            <a:normAutofit/>
          </a:bodyPr>
          <a:lstStyle>
            <a:lvl1pPr marL="0" indent="0">
              <a:lnSpc>
                <a:spcPct val="100000"/>
              </a:lnSpc>
              <a:spcBef>
                <a:spcPts val="0"/>
              </a:spcBef>
              <a:spcAft>
                <a:spcPts val="1800"/>
              </a:spcAft>
              <a:buFontTx/>
              <a:buNone/>
              <a:defRPr sz="2000">
                <a:solidFill>
                  <a:srgbClr val="999999"/>
                </a:solidFill>
                <a:latin typeface="Arial"/>
                <a:cs typeface="Arial"/>
              </a:defRPr>
            </a:lvl1pPr>
            <a:lvl2pPr marL="457200" indent="0">
              <a:buFontTx/>
              <a:buNone/>
              <a:defRPr sz="2400">
                <a:solidFill>
                  <a:srgbClr val="7F7F7F"/>
                </a:solidFill>
              </a:defRPr>
            </a:lvl2pPr>
            <a:lvl3pPr marL="914400" indent="0">
              <a:buFontTx/>
              <a:buNone/>
              <a:defRPr sz="2000">
                <a:solidFill>
                  <a:srgbClr val="7F7F7F"/>
                </a:solidFill>
              </a:defRPr>
            </a:lvl3pPr>
            <a:lvl4pPr marL="1371600" indent="0">
              <a:buFontTx/>
              <a:buNone/>
              <a:defRPr sz="1800">
                <a:solidFill>
                  <a:srgbClr val="7F7F7F"/>
                </a:solidFill>
              </a:defRPr>
            </a:lvl4pPr>
            <a:lvl5pPr marL="1828800" indent="0">
              <a:buFontTx/>
              <a:buNone/>
              <a:defRPr sz="1800">
                <a:solidFill>
                  <a:srgbClr val="7F7F7F"/>
                </a:solidFill>
              </a:defRPr>
            </a:lvl5pPr>
          </a:lstStyle>
          <a:p>
            <a:pPr lvl="0"/>
            <a:r>
              <a:rPr lang="en-US" dirty="0"/>
              <a:t>Click to add text</a:t>
            </a:r>
          </a:p>
        </p:txBody>
      </p:sp>
    </p:spTree>
    <p:extLst>
      <p:ext uri="{BB962C8B-B14F-4D97-AF65-F5344CB8AC3E}">
        <p14:creationId xmlns:p14="http://schemas.microsoft.com/office/powerpoint/2010/main" val="1442106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212" y="283549"/>
            <a:ext cx="8479272" cy="630040"/>
          </a:xfrm>
        </p:spPr>
        <p:txBody>
          <a:bodyPr/>
          <a:lstStyle>
            <a:lvl1pPr>
              <a:defRPr>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4" name="Text Placeholder 2"/>
          <p:cNvSpPr>
            <a:spLocks noGrp="1"/>
          </p:cNvSpPr>
          <p:nvPr>
            <p:ph type="body" idx="13" hasCustomPrompt="1"/>
          </p:nvPr>
        </p:nvSpPr>
        <p:spPr>
          <a:xfrm>
            <a:off x="347212" y="959267"/>
            <a:ext cx="8479272" cy="302069"/>
          </a:xfrm>
        </p:spPr>
        <p:txBody>
          <a:bodyPr anchor="b">
            <a:noAutofit/>
          </a:bodyPr>
          <a:lstStyle>
            <a:lvl1pPr marL="0" indent="0">
              <a:buNone/>
              <a:defRPr sz="1800" b="1" baseline="0">
                <a:solidFill>
                  <a:srgbClr val="00619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6" name="Picture Placeholder 2"/>
          <p:cNvSpPr>
            <a:spLocks noGrp="1"/>
          </p:cNvSpPr>
          <p:nvPr>
            <p:ph type="pic" idx="1" hasCustomPrompt="1"/>
          </p:nvPr>
        </p:nvSpPr>
        <p:spPr>
          <a:xfrm>
            <a:off x="347982" y="1378252"/>
            <a:ext cx="8478502" cy="3290181"/>
          </a:xfrm>
        </p:spPr>
        <p:txBody>
          <a:bodyPr>
            <a:normAutofit/>
          </a:bodyPr>
          <a:lstStyle>
            <a:lvl1pPr marL="0" indent="0">
              <a:buNone/>
              <a:defRPr sz="2000">
                <a:solidFill>
                  <a:schemeClr val="accent2"/>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an image</a:t>
            </a:r>
          </a:p>
        </p:txBody>
      </p:sp>
    </p:spTree>
    <p:extLst>
      <p:ext uri="{BB962C8B-B14F-4D97-AF65-F5344CB8AC3E}">
        <p14:creationId xmlns:p14="http://schemas.microsoft.com/office/powerpoint/2010/main" val="9752196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xt &amp;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212" y="283549"/>
            <a:ext cx="8479272" cy="630040"/>
          </a:xfrm>
        </p:spPr>
        <p:txBody>
          <a:bodyPr/>
          <a:lstStyle>
            <a:lvl1pPr>
              <a:defRPr>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4" name="Text Placeholder 2"/>
          <p:cNvSpPr>
            <a:spLocks noGrp="1"/>
          </p:cNvSpPr>
          <p:nvPr>
            <p:ph type="body" idx="13" hasCustomPrompt="1"/>
          </p:nvPr>
        </p:nvSpPr>
        <p:spPr>
          <a:xfrm>
            <a:off x="347212" y="959267"/>
            <a:ext cx="8479272" cy="302069"/>
          </a:xfrm>
        </p:spPr>
        <p:txBody>
          <a:bodyPr anchor="b">
            <a:noAutofit/>
          </a:bodyPr>
          <a:lstStyle>
            <a:lvl1pPr marL="0" indent="0">
              <a:buNone/>
              <a:defRPr sz="1800" b="1" baseline="0">
                <a:solidFill>
                  <a:srgbClr val="00619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5" name="Content Placeholder 3"/>
          <p:cNvSpPr>
            <a:spLocks noGrp="1"/>
          </p:cNvSpPr>
          <p:nvPr>
            <p:ph sz="half" idx="2" hasCustomPrompt="1"/>
          </p:nvPr>
        </p:nvSpPr>
        <p:spPr>
          <a:xfrm>
            <a:off x="347212" y="1425247"/>
            <a:ext cx="3074820" cy="3234049"/>
          </a:xfrm>
        </p:spPr>
        <p:txBody>
          <a:bodyPr>
            <a:normAutofit/>
          </a:bodyPr>
          <a:lstStyle>
            <a:lvl1pPr marL="0" indent="0">
              <a:lnSpc>
                <a:spcPct val="100000"/>
              </a:lnSpc>
              <a:spcBef>
                <a:spcPts val="0"/>
              </a:spcBef>
              <a:spcAft>
                <a:spcPts val="600"/>
              </a:spcAft>
              <a:buFontTx/>
              <a:buNone/>
              <a:defRPr sz="2000">
                <a:solidFill>
                  <a:schemeClr val="accent2"/>
                </a:solidFill>
                <a:latin typeface="Arial"/>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p:txBody>
      </p:sp>
      <p:sp>
        <p:nvSpPr>
          <p:cNvPr id="6" name="Picture Placeholder 10"/>
          <p:cNvSpPr>
            <a:spLocks noGrp="1"/>
          </p:cNvSpPr>
          <p:nvPr>
            <p:ph type="pic" sz="quarter" idx="14" hasCustomPrompt="1"/>
          </p:nvPr>
        </p:nvSpPr>
        <p:spPr>
          <a:xfrm>
            <a:off x="3636585" y="1425197"/>
            <a:ext cx="5189899" cy="3234101"/>
          </a:xfrm>
        </p:spPr>
        <p:txBody>
          <a:bodyPr>
            <a:normAutofit/>
          </a:bodyPr>
          <a:lstStyle>
            <a:lvl1pPr marL="0" indent="0">
              <a:buFontTx/>
              <a:buNone/>
              <a:defRPr sz="2000">
                <a:solidFill>
                  <a:srgbClr val="999999"/>
                </a:solidFill>
                <a:latin typeface="Arial"/>
                <a:cs typeface="Arial"/>
              </a:defRPr>
            </a:lvl1pPr>
          </a:lstStyle>
          <a:p>
            <a:r>
              <a:rPr lang="en-US" dirty="0"/>
              <a:t>Click to add an image</a:t>
            </a:r>
          </a:p>
        </p:txBody>
      </p:sp>
    </p:spTree>
    <p:extLst>
      <p:ext uri="{BB962C8B-B14F-4D97-AF65-F5344CB8AC3E}">
        <p14:creationId xmlns:p14="http://schemas.microsoft.com/office/powerpoint/2010/main" val="920740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ist/Chart/Table &amp; Image">
    <p:spTree>
      <p:nvGrpSpPr>
        <p:cNvPr id="1" name=""/>
        <p:cNvGrpSpPr/>
        <p:nvPr/>
      </p:nvGrpSpPr>
      <p:grpSpPr>
        <a:xfrm>
          <a:off x="0" y="0"/>
          <a:ext cx="0" cy="0"/>
          <a:chOff x="0" y="0"/>
          <a:chExt cx="0" cy="0"/>
        </a:xfrm>
      </p:grpSpPr>
      <p:sp>
        <p:nvSpPr>
          <p:cNvPr id="6" name="Content Placeholder 2"/>
          <p:cNvSpPr>
            <a:spLocks noGrp="1"/>
          </p:cNvSpPr>
          <p:nvPr>
            <p:ph idx="14" hasCustomPrompt="1"/>
          </p:nvPr>
        </p:nvSpPr>
        <p:spPr>
          <a:xfrm>
            <a:off x="347212" y="1452604"/>
            <a:ext cx="4915785" cy="3206693"/>
          </a:xfrm>
        </p:spPr>
        <p:txBody>
          <a:bodyPr>
            <a:normAutofit/>
          </a:bodyPr>
          <a:lstStyle>
            <a:lvl1pPr marL="164592" indent="-164592">
              <a:spcBef>
                <a:spcPts val="600"/>
              </a:spcBef>
              <a:spcAft>
                <a:spcPts val="0"/>
              </a:spcAft>
              <a:buClr>
                <a:schemeClr val="accent2"/>
              </a:buClr>
              <a:defRPr sz="2400" baseline="0">
                <a:solidFill>
                  <a:schemeClr val="tx2"/>
                </a:solidFill>
                <a:latin typeface="Arial"/>
                <a:cs typeface="Arial"/>
              </a:defRPr>
            </a:lvl1pPr>
            <a:lvl2pPr marL="649224" indent="-192024">
              <a:spcBef>
                <a:spcPts val="0"/>
              </a:spcBef>
              <a:spcAft>
                <a:spcPts val="0"/>
              </a:spcAft>
              <a:buClr>
                <a:schemeClr val="accent2"/>
              </a:buClr>
              <a:defRPr sz="2200">
                <a:solidFill>
                  <a:schemeClr val="accent2"/>
                </a:solidFill>
                <a:latin typeface="Arial"/>
                <a:cs typeface="Arial"/>
              </a:defRPr>
            </a:lvl2pPr>
            <a:lvl3pPr marL="1051560" indent="-137160">
              <a:spcBef>
                <a:spcPts val="0"/>
              </a:spcBef>
              <a:spcAft>
                <a:spcPts val="0"/>
              </a:spcAft>
              <a:buClr>
                <a:schemeClr val="accent2"/>
              </a:buClr>
              <a:defRPr sz="2000">
                <a:solidFill>
                  <a:schemeClr val="accent2"/>
                </a:solidFill>
                <a:latin typeface="Arial"/>
                <a:cs typeface="Arial"/>
              </a:defRPr>
            </a:lvl3pPr>
            <a:lvl4pPr marL="1508760" indent="-137160">
              <a:spcBef>
                <a:spcPts val="0"/>
              </a:spcBef>
              <a:spcAft>
                <a:spcPts val="0"/>
              </a:spcAft>
              <a:buClr>
                <a:schemeClr val="accent2"/>
              </a:buClr>
              <a:defRPr sz="1800">
                <a:solidFill>
                  <a:schemeClr val="accent2"/>
                </a:solidFill>
                <a:latin typeface="Arial"/>
                <a:cs typeface="Arial"/>
              </a:defRPr>
            </a:lvl4pPr>
            <a:lvl5pPr marL="1965960" indent="-137160">
              <a:spcBef>
                <a:spcPts val="0"/>
              </a:spcBef>
              <a:spcAft>
                <a:spcPts val="0"/>
              </a:spcAft>
              <a:buClr>
                <a:schemeClr val="accent2"/>
              </a:buClr>
              <a:defRPr sz="16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47212" y="283549"/>
            <a:ext cx="8479272" cy="630040"/>
          </a:xfrm>
        </p:spPr>
        <p:txBody>
          <a:bodyPr/>
          <a:lstStyle>
            <a:lvl1pPr>
              <a:defRPr>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4" name="Text Placeholder 2"/>
          <p:cNvSpPr>
            <a:spLocks noGrp="1"/>
          </p:cNvSpPr>
          <p:nvPr>
            <p:ph type="body" idx="13" hasCustomPrompt="1"/>
          </p:nvPr>
        </p:nvSpPr>
        <p:spPr>
          <a:xfrm>
            <a:off x="347212" y="959267"/>
            <a:ext cx="8479272" cy="302069"/>
          </a:xfrm>
        </p:spPr>
        <p:txBody>
          <a:bodyPr anchor="b">
            <a:noAutofit/>
          </a:bodyPr>
          <a:lstStyle>
            <a:lvl1pPr marL="0" indent="0">
              <a:buNone/>
              <a:defRPr sz="1800" b="1" baseline="0">
                <a:solidFill>
                  <a:schemeClr val="accent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subtitle</a:t>
            </a:r>
          </a:p>
        </p:txBody>
      </p:sp>
      <p:sp>
        <p:nvSpPr>
          <p:cNvPr id="7" name="Picture Placeholder 14"/>
          <p:cNvSpPr>
            <a:spLocks noGrp="1"/>
          </p:cNvSpPr>
          <p:nvPr>
            <p:ph type="pic" sz="quarter" idx="15" hasCustomPrompt="1"/>
          </p:nvPr>
        </p:nvSpPr>
        <p:spPr>
          <a:xfrm>
            <a:off x="5464014" y="1452604"/>
            <a:ext cx="3362470" cy="3206693"/>
          </a:xfrm>
        </p:spPr>
        <p:txBody>
          <a:bodyPr>
            <a:normAutofit/>
          </a:bodyPr>
          <a:lstStyle>
            <a:lvl1pPr marL="0" indent="0">
              <a:buFontTx/>
              <a:buNone/>
              <a:defRPr sz="2000" baseline="0">
                <a:solidFill>
                  <a:srgbClr val="999999"/>
                </a:solidFill>
                <a:latin typeface="Arial"/>
                <a:cs typeface="Arial"/>
              </a:defRPr>
            </a:lvl1pPr>
          </a:lstStyle>
          <a:p>
            <a:r>
              <a:rPr lang="en-US" dirty="0"/>
              <a:t>Click to add an image</a:t>
            </a:r>
          </a:p>
        </p:txBody>
      </p:sp>
    </p:spTree>
    <p:extLst>
      <p:ext uri="{BB962C8B-B14F-4D97-AF65-F5344CB8AC3E}">
        <p14:creationId xmlns:p14="http://schemas.microsoft.com/office/powerpoint/2010/main" val="125902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V3">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4467681" cy="5143502"/>
          </a:xfrm>
          <a:prstGeom prst="rect">
            <a:avLst/>
          </a:prstGeom>
        </p:spPr>
      </p:pic>
      <p:grpSp>
        <p:nvGrpSpPr>
          <p:cNvPr id="2" name="Group 1"/>
          <p:cNvGrpSpPr/>
          <p:nvPr/>
        </p:nvGrpSpPr>
        <p:grpSpPr>
          <a:xfrm>
            <a:off x="-11759" y="3148388"/>
            <a:ext cx="4585968" cy="1814120"/>
            <a:chOff x="-11759" y="3148388"/>
            <a:chExt cx="4585968" cy="1814120"/>
          </a:xfrm>
        </p:grpSpPr>
        <p:sp>
          <p:nvSpPr>
            <p:cNvPr id="13" name="Oval 12"/>
            <p:cNvSpPr>
              <a:spLocks noChangeAspect="1"/>
            </p:cNvSpPr>
            <p:nvPr/>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7" name="Oval 16"/>
            <p:cNvSpPr>
              <a:spLocks noChangeAspect="1"/>
            </p:cNvSpPr>
            <p:nvPr/>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3" name="Oval 22"/>
            <p:cNvSpPr>
              <a:spLocks noChangeAspect="1"/>
            </p:cNvSpPr>
            <p:nvPr/>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18" name="Rectangle 17"/>
          <p:cNvSpPr/>
          <p:nvPr/>
        </p:nvSpPr>
        <p:spPr>
          <a:xfrm>
            <a:off x="4457700" y="-1"/>
            <a:ext cx="4686300" cy="514350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19" name="Picture 18"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0"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1"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2" name="Rectangle 21"/>
          <p:cNvSpPr/>
          <p:nvPr/>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24"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6698658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arge Image Right">
    <p:spTree>
      <p:nvGrpSpPr>
        <p:cNvPr id="1" name=""/>
        <p:cNvGrpSpPr/>
        <p:nvPr/>
      </p:nvGrpSpPr>
      <p:grpSpPr>
        <a:xfrm>
          <a:off x="0" y="0"/>
          <a:ext cx="0" cy="0"/>
          <a:chOff x="0" y="0"/>
          <a:chExt cx="0" cy="0"/>
        </a:xfrm>
      </p:grpSpPr>
      <p:sp>
        <p:nvSpPr>
          <p:cNvPr id="9" name="Content Placeholder 2"/>
          <p:cNvSpPr>
            <a:spLocks noGrp="1"/>
          </p:cNvSpPr>
          <p:nvPr>
            <p:ph idx="15" hasCustomPrompt="1"/>
          </p:nvPr>
        </p:nvSpPr>
        <p:spPr>
          <a:xfrm>
            <a:off x="347212" y="1429926"/>
            <a:ext cx="4008418" cy="3254963"/>
          </a:xfrm>
        </p:spPr>
        <p:txBody>
          <a:bodyPr>
            <a:normAutofit/>
          </a:bodyPr>
          <a:lstStyle>
            <a:lvl1pPr marL="164592" indent="-164592">
              <a:spcBef>
                <a:spcPts val="600"/>
              </a:spcBef>
              <a:spcAft>
                <a:spcPts val="0"/>
              </a:spcAft>
              <a:buClr>
                <a:schemeClr val="accent2"/>
              </a:buClr>
              <a:defRPr sz="2400" baseline="0">
                <a:solidFill>
                  <a:srgbClr val="435464"/>
                </a:solidFill>
                <a:latin typeface="Arial"/>
                <a:cs typeface="Arial"/>
              </a:defRPr>
            </a:lvl1pPr>
            <a:lvl2pPr marL="649224" indent="-192024">
              <a:spcBef>
                <a:spcPts val="0"/>
              </a:spcBef>
              <a:spcAft>
                <a:spcPts val="0"/>
              </a:spcAft>
              <a:buClr>
                <a:schemeClr val="accent2"/>
              </a:buClr>
              <a:defRPr sz="2200">
                <a:solidFill>
                  <a:schemeClr val="accent2"/>
                </a:solidFill>
                <a:latin typeface="Arial"/>
                <a:cs typeface="Arial"/>
              </a:defRPr>
            </a:lvl2pPr>
            <a:lvl3pPr marL="1051560" indent="-137160">
              <a:spcBef>
                <a:spcPts val="0"/>
              </a:spcBef>
              <a:spcAft>
                <a:spcPts val="0"/>
              </a:spcAft>
              <a:buClr>
                <a:schemeClr val="accent2"/>
              </a:buClr>
              <a:defRPr sz="2000">
                <a:solidFill>
                  <a:schemeClr val="accent2"/>
                </a:solidFill>
                <a:latin typeface="Arial"/>
                <a:cs typeface="Arial"/>
              </a:defRPr>
            </a:lvl3pPr>
            <a:lvl4pPr marL="1508760" indent="-137160">
              <a:spcBef>
                <a:spcPts val="0"/>
              </a:spcBef>
              <a:spcAft>
                <a:spcPts val="0"/>
              </a:spcAft>
              <a:buClr>
                <a:schemeClr val="accent2"/>
              </a:buClr>
              <a:defRPr sz="1800">
                <a:solidFill>
                  <a:schemeClr val="accent2"/>
                </a:solidFill>
                <a:latin typeface="Arial"/>
                <a:cs typeface="Arial"/>
              </a:defRPr>
            </a:lvl4pPr>
            <a:lvl5pPr marL="1965960" indent="-137160">
              <a:spcBef>
                <a:spcPts val="0"/>
              </a:spcBef>
              <a:spcAft>
                <a:spcPts val="0"/>
              </a:spcAft>
              <a:buClr>
                <a:schemeClr val="accent2"/>
              </a:buClr>
              <a:defRPr sz="16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47212" y="127901"/>
            <a:ext cx="4002070" cy="1041491"/>
          </a:xfrm>
        </p:spPr>
        <p:txBody>
          <a:bodyPr vert="horz" lIns="91440" tIns="45720" rIns="91440" bIns="45720" rtlCol="0" anchor="ctr">
            <a:noAutofit/>
          </a:bodyPr>
          <a:lstStyle>
            <a:lvl1pPr>
              <a:defRPr lang="en-US" sz="3200" dirty="0"/>
            </a:lvl1pPr>
          </a:lstStyle>
          <a:p>
            <a:pPr lvl="0"/>
            <a:r>
              <a:rPr lang="en-US" dirty="0"/>
              <a:t>Click to add slide title</a:t>
            </a:r>
          </a:p>
        </p:txBody>
      </p:sp>
      <p:sp>
        <p:nvSpPr>
          <p:cNvPr id="6" name="Picture Placeholder 10"/>
          <p:cNvSpPr>
            <a:spLocks noGrp="1"/>
          </p:cNvSpPr>
          <p:nvPr>
            <p:ph type="pic" sz="quarter" idx="14" hasCustomPrompt="1"/>
          </p:nvPr>
        </p:nvSpPr>
        <p:spPr>
          <a:xfrm>
            <a:off x="4577711" y="1"/>
            <a:ext cx="4566289" cy="4686706"/>
          </a:xfrm>
        </p:spPr>
        <p:txBody>
          <a:bodyPr>
            <a:normAutofit/>
          </a:bodyPr>
          <a:lstStyle>
            <a:lvl1pPr marL="0" indent="0">
              <a:buFontTx/>
              <a:buNone/>
              <a:defRPr sz="2000">
                <a:solidFill>
                  <a:srgbClr val="999999"/>
                </a:solidFill>
                <a:latin typeface="Arial"/>
                <a:cs typeface="Arial"/>
              </a:defRPr>
            </a:lvl1pPr>
          </a:lstStyle>
          <a:p>
            <a:r>
              <a:rPr lang="en-US" dirty="0"/>
              <a:t>Click to add an image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7691184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Large Image Left">
    <p:spTree>
      <p:nvGrpSpPr>
        <p:cNvPr id="1" name=""/>
        <p:cNvGrpSpPr/>
        <p:nvPr/>
      </p:nvGrpSpPr>
      <p:grpSpPr>
        <a:xfrm>
          <a:off x="0" y="0"/>
          <a:ext cx="0" cy="0"/>
          <a:chOff x="0" y="0"/>
          <a:chExt cx="0" cy="0"/>
        </a:xfrm>
      </p:grpSpPr>
      <p:sp>
        <p:nvSpPr>
          <p:cNvPr id="8" name="Content Placeholder 2"/>
          <p:cNvSpPr>
            <a:spLocks noGrp="1"/>
          </p:cNvSpPr>
          <p:nvPr>
            <p:ph idx="16" hasCustomPrompt="1"/>
          </p:nvPr>
        </p:nvSpPr>
        <p:spPr>
          <a:xfrm>
            <a:off x="4825138" y="1429926"/>
            <a:ext cx="4008418" cy="3254963"/>
          </a:xfrm>
        </p:spPr>
        <p:txBody>
          <a:bodyPr>
            <a:normAutofit/>
          </a:bodyPr>
          <a:lstStyle>
            <a:lvl1pPr marL="164592" indent="-164592">
              <a:spcBef>
                <a:spcPts val="600"/>
              </a:spcBef>
              <a:spcAft>
                <a:spcPts val="0"/>
              </a:spcAft>
              <a:buClr>
                <a:schemeClr val="accent2"/>
              </a:buClr>
              <a:defRPr sz="2400" baseline="0">
                <a:solidFill>
                  <a:srgbClr val="435464"/>
                </a:solidFill>
                <a:latin typeface="Arial"/>
                <a:cs typeface="Arial"/>
              </a:defRPr>
            </a:lvl1pPr>
            <a:lvl2pPr marL="649224" indent="-192024">
              <a:spcBef>
                <a:spcPts val="0"/>
              </a:spcBef>
              <a:spcAft>
                <a:spcPts val="0"/>
              </a:spcAft>
              <a:buClr>
                <a:schemeClr val="accent2"/>
              </a:buClr>
              <a:defRPr sz="2200">
                <a:solidFill>
                  <a:schemeClr val="accent2"/>
                </a:solidFill>
                <a:latin typeface="Arial"/>
                <a:cs typeface="Arial"/>
              </a:defRPr>
            </a:lvl2pPr>
            <a:lvl3pPr marL="1051560" indent="-137160">
              <a:spcBef>
                <a:spcPts val="0"/>
              </a:spcBef>
              <a:spcAft>
                <a:spcPts val="0"/>
              </a:spcAft>
              <a:buClr>
                <a:schemeClr val="accent2"/>
              </a:buClr>
              <a:defRPr sz="2000">
                <a:solidFill>
                  <a:schemeClr val="accent2"/>
                </a:solidFill>
                <a:latin typeface="Arial"/>
                <a:cs typeface="Arial"/>
              </a:defRPr>
            </a:lvl3pPr>
            <a:lvl4pPr marL="1508760" indent="-137160">
              <a:spcBef>
                <a:spcPts val="0"/>
              </a:spcBef>
              <a:spcAft>
                <a:spcPts val="0"/>
              </a:spcAft>
              <a:buClr>
                <a:schemeClr val="accent2"/>
              </a:buClr>
              <a:defRPr sz="1800">
                <a:solidFill>
                  <a:schemeClr val="accent2"/>
                </a:solidFill>
                <a:latin typeface="Arial"/>
                <a:cs typeface="Arial"/>
              </a:defRPr>
            </a:lvl4pPr>
            <a:lvl5pPr marL="1965960" indent="-137160">
              <a:spcBef>
                <a:spcPts val="0"/>
              </a:spcBef>
              <a:spcAft>
                <a:spcPts val="0"/>
              </a:spcAft>
              <a:buClr>
                <a:schemeClr val="accent2"/>
              </a:buClr>
              <a:defRPr sz="16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4815275" y="127902"/>
            <a:ext cx="4002070" cy="1041491"/>
          </a:xfrm>
        </p:spPr>
        <p:txBody>
          <a:bodyPr/>
          <a:lstStyle>
            <a:lvl1pPr>
              <a:defRPr sz="3200">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7" name="Picture Placeholder 10"/>
          <p:cNvSpPr>
            <a:spLocks noGrp="1"/>
          </p:cNvSpPr>
          <p:nvPr>
            <p:ph type="pic" sz="quarter" idx="15" hasCustomPrompt="1"/>
          </p:nvPr>
        </p:nvSpPr>
        <p:spPr>
          <a:xfrm>
            <a:off x="0" y="0"/>
            <a:ext cx="4566289" cy="4686706"/>
          </a:xfrm>
        </p:spPr>
        <p:txBody>
          <a:bodyPr>
            <a:normAutofit/>
          </a:bodyPr>
          <a:lstStyle>
            <a:lvl1pPr marL="0" indent="0">
              <a:buFontTx/>
              <a:buNone/>
              <a:defRPr sz="2000">
                <a:solidFill>
                  <a:srgbClr val="999999"/>
                </a:solidFill>
                <a:latin typeface="Arial"/>
                <a:cs typeface="Arial"/>
              </a:defRPr>
            </a:lvl1pPr>
          </a:lstStyle>
          <a:p>
            <a:r>
              <a:rPr lang="en-US" dirty="0"/>
              <a:t>Click to add an image</a:t>
            </a:r>
          </a:p>
        </p:txBody>
      </p:sp>
    </p:spTree>
    <p:extLst>
      <p:ext uri="{BB962C8B-B14F-4D97-AF65-F5344CB8AC3E}">
        <p14:creationId xmlns:p14="http://schemas.microsoft.com/office/powerpoint/2010/main" val="8694825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Quadra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a:xfrm>
            <a:off x="8717417" y="4786417"/>
            <a:ext cx="408628" cy="345594"/>
          </a:xfrm>
        </p:spPr>
        <p:txBody>
          <a:bodyPr/>
          <a:lstStyle>
            <a:lvl1pPr>
              <a:defRPr>
                <a:latin typeface="Arial"/>
                <a:cs typeface="Arial"/>
              </a:defRPr>
            </a:lvl1pPr>
          </a:lstStyle>
          <a:p>
            <a:fld id="{ADEEA8EE-C9D4-DD48-B00D-931649C92A4D}" type="slidenum">
              <a:rPr lang="en-US" smtClean="0"/>
              <a:pPr/>
              <a:t>‹#›</a:t>
            </a:fld>
            <a:endParaRPr lang="en-US" dirty="0"/>
          </a:p>
        </p:txBody>
      </p:sp>
      <p:sp>
        <p:nvSpPr>
          <p:cNvPr id="4" name="Content Placeholder 2"/>
          <p:cNvSpPr>
            <a:spLocks noGrp="1"/>
          </p:cNvSpPr>
          <p:nvPr>
            <p:ph idx="16" hasCustomPrompt="1"/>
          </p:nvPr>
        </p:nvSpPr>
        <p:spPr>
          <a:xfrm>
            <a:off x="4721656" y="1059499"/>
            <a:ext cx="4290640" cy="1694930"/>
          </a:xfrm>
        </p:spPr>
        <p:txBody>
          <a:bodyPr>
            <a:normAutofit/>
          </a:bodyPr>
          <a:lstStyle>
            <a:lvl1pPr marL="164592" indent="-164592">
              <a:spcBef>
                <a:spcPts val="600"/>
              </a:spcBef>
              <a:spcAft>
                <a:spcPts val="0"/>
              </a:spcAft>
              <a:buClr>
                <a:schemeClr val="accent2"/>
              </a:buClr>
              <a:defRPr sz="2000" baseline="0">
                <a:solidFill>
                  <a:srgbClr val="435464"/>
                </a:solidFill>
                <a:latin typeface="Arial"/>
                <a:cs typeface="Arial"/>
              </a:defRPr>
            </a:lvl1pPr>
            <a:lvl2pPr marL="649224" indent="-192024">
              <a:spcBef>
                <a:spcPts val="0"/>
              </a:spcBef>
              <a:spcAft>
                <a:spcPts val="0"/>
              </a:spcAft>
              <a:buClr>
                <a:schemeClr val="accent2"/>
              </a:buClr>
              <a:defRPr sz="1800">
                <a:solidFill>
                  <a:schemeClr val="accent2"/>
                </a:solidFill>
                <a:latin typeface="Arial"/>
                <a:cs typeface="Arial"/>
              </a:defRPr>
            </a:lvl2pPr>
            <a:lvl3pPr marL="1051560" indent="-137160">
              <a:spcBef>
                <a:spcPts val="0"/>
              </a:spcBef>
              <a:spcAft>
                <a:spcPts val="0"/>
              </a:spcAft>
              <a:buClr>
                <a:schemeClr val="accent2"/>
              </a:buClr>
              <a:defRPr sz="1600">
                <a:solidFill>
                  <a:schemeClr val="accent2"/>
                </a:solidFill>
                <a:latin typeface="Arial"/>
                <a:cs typeface="Arial"/>
              </a:defRPr>
            </a:lvl3pPr>
            <a:lvl4pPr marL="1508760" indent="-137160">
              <a:spcBef>
                <a:spcPts val="0"/>
              </a:spcBef>
              <a:spcAft>
                <a:spcPts val="0"/>
              </a:spcAft>
              <a:buClr>
                <a:schemeClr val="accent2"/>
              </a:buClr>
              <a:defRPr sz="1400">
                <a:solidFill>
                  <a:schemeClr val="accent2"/>
                </a:solidFill>
                <a:latin typeface="Arial"/>
                <a:cs typeface="Arial"/>
              </a:defRPr>
            </a:lvl4pPr>
            <a:lvl5pPr marL="1965960" indent="-137160">
              <a:spcBef>
                <a:spcPts val="0"/>
              </a:spcBef>
              <a:spcAft>
                <a:spcPts val="0"/>
              </a:spcAft>
              <a:buClr>
                <a:schemeClr val="accent2"/>
              </a:buClr>
              <a:defRPr sz="12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10"/>
          <p:cNvSpPr>
            <a:spLocks noGrp="1"/>
          </p:cNvSpPr>
          <p:nvPr>
            <p:ph type="pic" sz="quarter" idx="15" hasCustomPrompt="1"/>
          </p:nvPr>
        </p:nvSpPr>
        <p:spPr>
          <a:xfrm>
            <a:off x="0" y="987766"/>
            <a:ext cx="4566289" cy="1838397"/>
          </a:xfrm>
        </p:spPr>
        <p:txBody>
          <a:bodyPr>
            <a:normAutofit/>
          </a:bodyPr>
          <a:lstStyle>
            <a:lvl1pPr marL="0" indent="0">
              <a:buFontTx/>
              <a:buNone/>
              <a:defRPr sz="2000">
                <a:solidFill>
                  <a:srgbClr val="999999"/>
                </a:solidFill>
                <a:latin typeface="Arial"/>
                <a:cs typeface="Arial"/>
              </a:defRPr>
            </a:lvl1pPr>
          </a:lstStyle>
          <a:p>
            <a:r>
              <a:rPr lang="en-US" dirty="0"/>
              <a:t>Click to add an image</a:t>
            </a:r>
          </a:p>
        </p:txBody>
      </p:sp>
      <p:sp>
        <p:nvSpPr>
          <p:cNvPr id="6" name="Picture Placeholder 10"/>
          <p:cNvSpPr>
            <a:spLocks noGrp="1"/>
          </p:cNvSpPr>
          <p:nvPr>
            <p:ph type="pic" sz="quarter" idx="17" hasCustomPrompt="1"/>
          </p:nvPr>
        </p:nvSpPr>
        <p:spPr>
          <a:xfrm>
            <a:off x="4577711" y="2832538"/>
            <a:ext cx="4566289" cy="1838397"/>
          </a:xfrm>
        </p:spPr>
        <p:txBody>
          <a:bodyPr>
            <a:normAutofit/>
          </a:bodyPr>
          <a:lstStyle>
            <a:lvl1pPr marL="0" indent="0">
              <a:buFontTx/>
              <a:buNone/>
              <a:defRPr sz="2000">
                <a:solidFill>
                  <a:srgbClr val="999999"/>
                </a:solidFill>
                <a:latin typeface="Arial"/>
                <a:cs typeface="Arial"/>
              </a:defRPr>
            </a:lvl1pPr>
          </a:lstStyle>
          <a:p>
            <a:r>
              <a:rPr lang="en-US" dirty="0"/>
              <a:t>Click to add an image</a:t>
            </a:r>
          </a:p>
        </p:txBody>
      </p:sp>
      <p:sp>
        <p:nvSpPr>
          <p:cNvPr id="7" name="Content Placeholder 2"/>
          <p:cNvSpPr>
            <a:spLocks noGrp="1"/>
          </p:cNvSpPr>
          <p:nvPr>
            <p:ph idx="18" hasCustomPrompt="1"/>
          </p:nvPr>
        </p:nvSpPr>
        <p:spPr>
          <a:xfrm>
            <a:off x="142130" y="2904271"/>
            <a:ext cx="4290640" cy="1694930"/>
          </a:xfrm>
        </p:spPr>
        <p:txBody>
          <a:bodyPr>
            <a:normAutofit/>
          </a:bodyPr>
          <a:lstStyle>
            <a:lvl1pPr marL="164592" indent="-164592">
              <a:spcBef>
                <a:spcPts val="600"/>
              </a:spcBef>
              <a:spcAft>
                <a:spcPts val="0"/>
              </a:spcAft>
              <a:buClr>
                <a:schemeClr val="accent2"/>
              </a:buClr>
              <a:defRPr sz="2000" baseline="0">
                <a:solidFill>
                  <a:srgbClr val="435464"/>
                </a:solidFill>
                <a:latin typeface="Arial"/>
                <a:cs typeface="Arial"/>
              </a:defRPr>
            </a:lvl1pPr>
            <a:lvl2pPr marL="649224" indent="-192024">
              <a:spcBef>
                <a:spcPts val="0"/>
              </a:spcBef>
              <a:spcAft>
                <a:spcPts val="0"/>
              </a:spcAft>
              <a:buClr>
                <a:schemeClr val="accent2"/>
              </a:buClr>
              <a:defRPr sz="1800">
                <a:solidFill>
                  <a:schemeClr val="accent2"/>
                </a:solidFill>
                <a:latin typeface="Arial"/>
                <a:cs typeface="Arial"/>
              </a:defRPr>
            </a:lvl2pPr>
            <a:lvl3pPr marL="1051560" indent="-137160">
              <a:spcBef>
                <a:spcPts val="0"/>
              </a:spcBef>
              <a:spcAft>
                <a:spcPts val="0"/>
              </a:spcAft>
              <a:buClr>
                <a:schemeClr val="accent2"/>
              </a:buClr>
              <a:defRPr sz="1600">
                <a:solidFill>
                  <a:schemeClr val="accent2"/>
                </a:solidFill>
                <a:latin typeface="Arial"/>
                <a:cs typeface="Arial"/>
              </a:defRPr>
            </a:lvl3pPr>
            <a:lvl4pPr marL="1508760" indent="-137160">
              <a:spcBef>
                <a:spcPts val="0"/>
              </a:spcBef>
              <a:spcAft>
                <a:spcPts val="0"/>
              </a:spcAft>
              <a:buClr>
                <a:schemeClr val="accent2"/>
              </a:buClr>
              <a:defRPr sz="1400">
                <a:solidFill>
                  <a:schemeClr val="accent2"/>
                </a:solidFill>
                <a:latin typeface="Arial"/>
                <a:cs typeface="Arial"/>
              </a:defRPr>
            </a:lvl4pPr>
            <a:lvl5pPr marL="1965960" indent="-137160">
              <a:spcBef>
                <a:spcPts val="0"/>
              </a:spcBef>
              <a:spcAft>
                <a:spcPts val="0"/>
              </a:spcAft>
              <a:buClr>
                <a:schemeClr val="accent2"/>
              </a:buClr>
              <a:defRPr sz="12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46349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Column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6" name="Content Placeholder 2"/>
          <p:cNvSpPr>
            <a:spLocks noGrp="1"/>
          </p:cNvSpPr>
          <p:nvPr>
            <p:ph idx="14" hasCustomPrompt="1"/>
          </p:nvPr>
        </p:nvSpPr>
        <p:spPr>
          <a:xfrm>
            <a:off x="347213" y="1096306"/>
            <a:ext cx="4096372" cy="3480769"/>
          </a:xfrm>
        </p:spPr>
        <p:txBody>
          <a:bodyPr>
            <a:normAutofit/>
          </a:bodyPr>
          <a:lstStyle>
            <a:lvl1pPr marL="164592" indent="-164592">
              <a:spcBef>
                <a:spcPts val="600"/>
              </a:spcBef>
              <a:spcAft>
                <a:spcPts val="0"/>
              </a:spcAft>
              <a:buClr>
                <a:schemeClr val="accent2"/>
              </a:buClr>
              <a:defRPr sz="2400" baseline="0">
                <a:solidFill>
                  <a:srgbClr val="435464"/>
                </a:solidFill>
                <a:latin typeface="Arial"/>
                <a:cs typeface="Arial"/>
              </a:defRPr>
            </a:lvl1pPr>
            <a:lvl2pPr marL="649224" indent="-192024">
              <a:spcBef>
                <a:spcPts val="0"/>
              </a:spcBef>
              <a:spcAft>
                <a:spcPts val="0"/>
              </a:spcAft>
              <a:buClr>
                <a:schemeClr val="accent2"/>
              </a:buClr>
              <a:defRPr sz="2200">
                <a:solidFill>
                  <a:schemeClr val="accent2"/>
                </a:solidFill>
                <a:latin typeface="Arial"/>
                <a:cs typeface="Arial"/>
              </a:defRPr>
            </a:lvl2pPr>
            <a:lvl3pPr marL="1051560" indent="-137160">
              <a:spcBef>
                <a:spcPts val="0"/>
              </a:spcBef>
              <a:spcAft>
                <a:spcPts val="0"/>
              </a:spcAft>
              <a:buClr>
                <a:schemeClr val="accent2"/>
              </a:buClr>
              <a:defRPr sz="2000">
                <a:solidFill>
                  <a:schemeClr val="accent2"/>
                </a:solidFill>
                <a:latin typeface="Arial"/>
                <a:cs typeface="Arial"/>
              </a:defRPr>
            </a:lvl3pPr>
            <a:lvl4pPr marL="1508760" indent="-137160">
              <a:spcBef>
                <a:spcPts val="0"/>
              </a:spcBef>
              <a:spcAft>
                <a:spcPts val="0"/>
              </a:spcAft>
              <a:buClr>
                <a:schemeClr val="accent2"/>
              </a:buClr>
              <a:defRPr sz="1800">
                <a:solidFill>
                  <a:schemeClr val="accent2"/>
                </a:solidFill>
                <a:latin typeface="Arial"/>
                <a:cs typeface="Arial"/>
              </a:defRPr>
            </a:lvl4pPr>
            <a:lvl5pPr marL="1965960" indent="-137160">
              <a:spcBef>
                <a:spcPts val="0"/>
              </a:spcBef>
              <a:spcAft>
                <a:spcPts val="0"/>
              </a:spcAft>
              <a:buClr>
                <a:schemeClr val="accent2"/>
              </a:buClr>
              <a:defRPr sz="16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5" hasCustomPrompt="1"/>
          </p:nvPr>
        </p:nvSpPr>
        <p:spPr>
          <a:xfrm>
            <a:off x="4730112" y="1096306"/>
            <a:ext cx="4096372" cy="3480769"/>
          </a:xfrm>
        </p:spPr>
        <p:txBody>
          <a:bodyPr>
            <a:normAutofit/>
          </a:bodyPr>
          <a:lstStyle>
            <a:lvl1pPr marL="164592" indent="-164592">
              <a:spcBef>
                <a:spcPts val="600"/>
              </a:spcBef>
              <a:spcAft>
                <a:spcPts val="0"/>
              </a:spcAft>
              <a:buClr>
                <a:schemeClr val="accent2"/>
              </a:buClr>
              <a:defRPr sz="2400" baseline="0">
                <a:solidFill>
                  <a:srgbClr val="435464"/>
                </a:solidFill>
                <a:latin typeface="Arial"/>
                <a:cs typeface="Arial"/>
              </a:defRPr>
            </a:lvl1pPr>
            <a:lvl2pPr marL="649224" indent="-192024">
              <a:spcBef>
                <a:spcPts val="0"/>
              </a:spcBef>
              <a:spcAft>
                <a:spcPts val="0"/>
              </a:spcAft>
              <a:buClr>
                <a:schemeClr val="accent2"/>
              </a:buClr>
              <a:defRPr sz="2200">
                <a:solidFill>
                  <a:schemeClr val="accent2"/>
                </a:solidFill>
                <a:latin typeface="Arial"/>
                <a:cs typeface="Arial"/>
              </a:defRPr>
            </a:lvl2pPr>
            <a:lvl3pPr marL="1051560" indent="-137160">
              <a:spcBef>
                <a:spcPts val="0"/>
              </a:spcBef>
              <a:spcAft>
                <a:spcPts val="0"/>
              </a:spcAft>
              <a:buClr>
                <a:schemeClr val="accent2"/>
              </a:buClr>
              <a:defRPr sz="2000">
                <a:solidFill>
                  <a:schemeClr val="accent2"/>
                </a:solidFill>
                <a:latin typeface="Arial"/>
                <a:cs typeface="Arial"/>
              </a:defRPr>
            </a:lvl3pPr>
            <a:lvl4pPr marL="1508760" indent="-137160">
              <a:spcBef>
                <a:spcPts val="0"/>
              </a:spcBef>
              <a:spcAft>
                <a:spcPts val="0"/>
              </a:spcAft>
              <a:buClr>
                <a:schemeClr val="accent2"/>
              </a:buClr>
              <a:defRPr sz="1800">
                <a:solidFill>
                  <a:schemeClr val="accent2"/>
                </a:solidFill>
                <a:latin typeface="Arial"/>
                <a:cs typeface="Arial"/>
              </a:defRPr>
            </a:lvl4pPr>
            <a:lvl5pPr marL="1965960" indent="-137160">
              <a:spcBef>
                <a:spcPts val="0"/>
              </a:spcBef>
              <a:spcAft>
                <a:spcPts val="0"/>
              </a:spcAft>
              <a:buClr>
                <a:schemeClr val="accent2"/>
              </a:buClr>
              <a:defRPr sz="16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742178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op Cover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7212" y="1976808"/>
            <a:ext cx="8479272" cy="630040"/>
          </a:xfrm>
        </p:spPr>
        <p:txBody>
          <a:bodyPr/>
          <a:lstStyle>
            <a:lvl1pPr algn="ctr">
              <a:defRPr baseline="0">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4" name="Picture Placeholder 14"/>
          <p:cNvSpPr>
            <a:spLocks noGrp="1"/>
          </p:cNvSpPr>
          <p:nvPr>
            <p:ph type="pic" sz="quarter" idx="15" hasCustomPrompt="1"/>
          </p:nvPr>
        </p:nvSpPr>
        <p:spPr>
          <a:xfrm>
            <a:off x="0" y="0"/>
            <a:ext cx="9144000" cy="1881481"/>
          </a:xfrm>
        </p:spPr>
        <p:txBody>
          <a:bodyPr>
            <a:normAutofit/>
          </a:bodyPr>
          <a:lstStyle>
            <a:lvl1pPr marL="0" indent="0">
              <a:buFontTx/>
              <a:buNone/>
              <a:defRPr sz="2000" baseline="0">
                <a:solidFill>
                  <a:schemeClr val="accent2"/>
                </a:solidFill>
                <a:latin typeface="Arial"/>
                <a:cs typeface="Arial"/>
              </a:defRPr>
            </a:lvl1pPr>
          </a:lstStyle>
          <a:p>
            <a:r>
              <a:rPr lang="en-US" dirty="0"/>
              <a:t>Click to add an image</a:t>
            </a:r>
          </a:p>
        </p:txBody>
      </p:sp>
      <p:sp>
        <p:nvSpPr>
          <p:cNvPr id="5" name="Content Placeholder 3"/>
          <p:cNvSpPr>
            <a:spLocks noGrp="1"/>
          </p:cNvSpPr>
          <p:nvPr>
            <p:ph sz="half" idx="2" hasCustomPrompt="1"/>
          </p:nvPr>
        </p:nvSpPr>
        <p:spPr>
          <a:xfrm>
            <a:off x="347212" y="2681111"/>
            <a:ext cx="8476936" cy="1978185"/>
          </a:xfrm>
        </p:spPr>
        <p:txBody>
          <a:bodyPr>
            <a:normAutofit/>
          </a:bodyPr>
          <a:lstStyle>
            <a:lvl1pPr marL="0" indent="0">
              <a:lnSpc>
                <a:spcPct val="100000"/>
              </a:lnSpc>
              <a:spcBef>
                <a:spcPts val="0"/>
              </a:spcBef>
              <a:spcAft>
                <a:spcPts val="600"/>
              </a:spcAft>
              <a:buFontTx/>
              <a:buNone/>
              <a:defRPr sz="2000">
                <a:solidFill>
                  <a:schemeClr val="accent2"/>
                </a:solidFill>
                <a:latin typeface="Arial"/>
                <a:cs typeface="Arial"/>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add text</a:t>
            </a:r>
          </a:p>
        </p:txBody>
      </p:sp>
    </p:spTree>
    <p:extLst>
      <p:ext uri="{BB962C8B-B14F-4D97-AF65-F5344CB8AC3E}">
        <p14:creationId xmlns:p14="http://schemas.microsoft.com/office/powerpoint/2010/main" val="2923949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ase Study">
    <p:spTree>
      <p:nvGrpSpPr>
        <p:cNvPr id="1" name=""/>
        <p:cNvGrpSpPr/>
        <p:nvPr/>
      </p:nvGrpSpPr>
      <p:grpSpPr>
        <a:xfrm>
          <a:off x="0" y="0"/>
          <a:ext cx="0" cy="0"/>
          <a:chOff x="0" y="0"/>
          <a:chExt cx="0" cy="0"/>
        </a:xfrm>
      </p:grpSpPr>
      <p:sp>
        <p:nvSpPr>
          <p:cNvPr id="9" name="Rectangle 8"/>
          <p:cNvSpPr/>
          <p:nvPr/>
        </p:nvSpPr>
        <p:spPr>
          <a:xfrm>
            <a:off x="0" y="-1"/>
            <a:ext cx="9144000" cy="1719385"/>
          </a:xfrm>
          <a:prstGeom prst="rect">
            <a:avLst/>
          </a:prstGeom>
          <a:solidFill>
            <a:schemeClr val="accent1"/>
          </a:solidFill>
          <a:ln>
            <a:solidFill>
              <a:srgbClr val="0BA6E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39" name="Group 38"/>
          <p:cNvGrpSpPr/>
          <p:nvPr/>
        </p:nvGrpSpPr>
        <p:grpSpPr>
          <a:xfrm>
            <a:off x="0" y="59787"/>
            <a:ext cx="2520385" cy="1606408"/>
            <a:chOff x="-3574" y="136766"/>
            <a:chExt cx="2520385" cy="1606408"/>
          </a:xfrm>
        </p:grpSpPr>
        <p:grpSp>
          <p:nvGrpSpPr>
            <p:cNvPr id="40" name="Group 39"/>
            <p:cNvGrpSpPr/>
            <p:nvPr/>
          </p:nvGrpSpPr>
          <p:grpSpPr>
            <a:xfrm>
              <a:off x="-3574" y="136766"/>
              <a:ext cx="2520385" cy="1606408"/>
              <a:chOff x="-9769" y="136766"/>
              <a:chExt cx="2520385" cy="1606408"/>
            </a:xfrm>
          </p:grpSpPr>
          <p:sp>
            <p:nvSpPr>
              <p:cNvPr id="42" name="Oval 14"/>
              <p:cNvSpPr>
                <a:spLocks noChangeAspect="1"/>
              </p:cNvSpPr>
              <p:nvPr/>
            </p:nvSpPr>
            <p:spPr>
              <a:xfrm>
                <a:off x="-9769" y="250915"/>
                <a:ext cx="396545" cy="1378110"/>
              </a:xfrm>
              <a:custGeom>
                <a:avLst/>
                <a:gdLst/>
                <a:ahLst/>
                <a:cxnLst/>
                <a:rect l="l" t="t" r="r" b="b"/>
                <a:pathLst>
                  <a:path w="396545" h="1378110">
                    <a:moveTo>
                      <a:pt x="0" y="0"/>
                    </a:moveTo>
                    <a:lnTo>
                      <a:pt x="42422" y="23026"/>
                    </a:lnTo>
                    <a:cubicBezTo>
                      <a:pt x="256074" y="167367"/>
                      <a:pt x="396545" y="411807"/>
                      <a:pt x="396545" y="689055"/>
                    </a:cubicBezTo>
                    <a:cubicBezTo>
                      <a:pt x="396545" y="966303"/>
                      <a:pt x="256074" y="1210743"/>
                      <a:pt x="42422" y="1355084"/>
                    </a:cubicBezTo>
                    <a:lnTo>
                      <a:pt x="0" y="1378110"/>
                    </a:lnTo>
                    <a:close/>
                  </a:path>
                </a:pathLst>
              </a:custGeom>
              <a:no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43" name="Oval 15"/>
              <p:cNvSpPr>
                <a:spLocks noChangeAspect="1"/>
              </p:cNvSpPr>
              <p:nvPr/>
            </p:nvSpPr>
            <p:spPr>
              <a:xfrm>
                <a:off x="-9769" y="136766"/>
                <a:ext cx="1458465" cy="1606408"/>
              </a:xfrm>
              <a:custGeom>
                <a:avLst/>
                <a:gdLst/>
                <a:ahLst/>
                <a:cxnLst/>
                <a:rect l="l" t="t" r="r" b="b"/>
                <a:pathLst>
                  <a:path w="1458465" h="1606408">
                    <a:moveTo>
                      <a:pt x="655265" y="0"/>
                    </a:moveTo>
                    <a:cubicBezTo>
                      <a:pt x="1098860" y="0"/>
                      <a:pt x="1458465" y="359607"/>
                      <a:pt x="1458465" y="803204"/>
                    </a:cubicBezTo>
                    <a:cubicBezTo>
                      <a:pt x="1458465" y="1246801"/>
                      <a:pt x="1098860" y="1606408"/>
                      <a:pt x="655265" y="1606408"/>
                    </a:cubicBezTo>
                    <a:cubicBezTo>
                      <a:pt x="433468" y="1606408"/>
                      <a:pt x="232668" y="1516506"/>
                      <a:pt x="87317" y="1371155"/>
                    </a:cubicBezTo>
                    <a:lnTo>
                      <a:pt x="0" y="1265325"/>
                    </a:lnTo>
                    <a:lnTo>
                      <a:pt x="0" y="341083"/>
                    </a:lnTo>
                    <a:lnTo>
                      <a:pt x="87317" y="235253"/>
                    </a:lnTo>
                    <a:cubicBezTo>
                      <a:pt x="232668" y="89902"/>
                      <a:pt x="433468" y="0"/>
                      <a:pt x="655265" y="0"/>
                    </a:cubicBezTo>
                    <a:close/>
                  </a:path>
                </a:pathLst>
              </a:custGeom>
              <a:no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44" name="Oval 43"/>
              <p:cNvSpPr>
                <a:spLocks noChangeAspect="1"/>
              </p:cNvSpPr>
              <p:nvPr/>
            </p:nvSpPr>
            <p:spPr>
              <a:xfrm>
                <a:off x="904217" y="136766"/>
                <a:ext cx="1606399" cy="1606408"/>
              </a:xfrm>
              <a:prstGeom prst="ellipse">
                <a:avLst/>
              </a:prstGeom>
              <a:solidFill>
                <a:srgbClr val="FFFFFF"/>
              </a:solid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cxnSp>
          <p:nvCxnSpPr>
            <p:cNvPr id="41" name="Straight Connector 40"/>
            <p:cNvCxnSpPr/>
            <p:nvPr/>
          </p:nvCxnSpPr>
          <p:spPr>
            <a:xfrm>
              <a:off x="-3574" y="173936"/>
              <a:ext cx="0" cy="1492259"/>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hasCustomPrompt="1"/>
          </p:nvPr>
        </p:nvSpPr>
        <p:spPr>
          <a:xfrm>
            <a:off x="2618151" y="128332"/>
            <a:ext cx="6350003" cy="630040"/>
          </a:xfrm>
        </p:spPr>
        <p:txBody>
          <a:bodyPr/>
          <a:lstStyle>
            <a:lvl1pPr>
              <a:defRPr sz="3200" baseline="0">
                <a:solidFill>
                  <a:schemeClr val="bg1"/>
                </a:solidFill>
                <a:latin typeface="Arial"/>
                <a:cs typeface="Arial"/>
              </a:defRPr>
            </a:lvl1pPr>
          </a:lstStyle>
          <a:p>
            <a:r>
              <a:rPr lang="en-US" dirty="0"/>
              <a:t>Company Name</a:t>
            </a:r>
          </a:p>
        </p:txBody>
      </p:sp>
      <p:sp>
        <p:nvSpPr>
          <p:cNvPr id="3" name="Slide Number Placeholder 2"/>
          <p:cNvSpPr>
            <a:spLocks noGrp="1"/>
          </p:cNvSpPr>
          <p:nvPr>
            <p:ph type="sldNum" sz="quarter" idx="10"/>
          </p:nvPr>
        </p:nvSpPr>
        <p:spPr/>
        <p:txBody>
          <a:bodyPr/>
          <a:lstStyle/>
          <a:p>
            <a:fld id="{ADEEA8EE-C9D4-DD48-B00D-931649C92A4D}" type="slidenum">
              <a:rPr lang="en-US" smtClean="0"/>
              <a:pPr/>
              <a:t>‹#›</a:t>
            </a:fld>
            <a:endParaRPr lang="en-US" dirty="0"/>
          </a:p>
        </p:txBody>
      </p:sp>
      <p:sp>
        <p:nvSpPr>
          <p:cNvPr id="21" name="TextBox 20"/>
          <p:cNvSpPr txBox="1"/>
          <p:nvPr/>
        </p:nvSpPr>
        <p:spPr>
          <a:xfrm>
            <a:off x="215514" y="1749075"/>
            <a:ext cx="1467945" cy="400110"/>
          </a:xfrm>
          <a:prstGeom prst="rect">
            <a:avLst/>
          </a:prstGeom>
          <a:noFill/>
        </p:spPr>
        <p:txBody>
          <a:bodyPr wrap="none" rtlCol="0">
            <a:spAutoFit/>
          </a:bodyPr>
          <a:lstStyle/>
          <a:p>
            <a:r>
              <a:rPr lang="en-US" sz="2000" b="0" dirty="0">
                <a:solidFill>
                  <a:srgbClr val="F15D32"/>
                </a:solidFill>
                <a:latin typeface="Arial"/>
                <a:cs typeface="Arial"/>
              </a:rPr>
              <a:t>Challenges</a:t>
            </a:r>
          </a:p>
        </p:txBody>
      </p:sp>
      <p:sp>
        <p:nvSpPr>
          <p:cNvPr id="22" name="TextBox 21"/>
          <p:cNvSpPr txBox="1"/>
          <p:nvPr/>
        </p:nvSpPr>
        <p:spPr>
          <a:xfrm>
            <a:off x="3180843" y="1749075"/>
            <a:ext cx="1239767" cy="400110"/>
          </a:xfrm>
          <a:prstGeom prst="rect">
            <a:avLst/>
          </a:prstGeom>
          <a:noFill/>
        </p:spPr>
        <p:txBody>
          <a:bodyPr wrap="none" rtlCol="0">
            <a:spAutoFit/>
          </a:bodyPr>
          <a:lstStyle/>
          <a:p>
            <a:r>
              <a:rPr lang="en-US" sz="2000" b="0" dirty="0">
                <a:solidFill>
                  <a:srgbClr val="F15D32"/>
                </a:solidFill>
                <a:latin typeface="Arial"/>
                <a:cs typeface="Arial"/>
              </a:rPr>
              <a:t>Solutions</a:t>
            </a:r>
          </a:p>
        </p:txBody>
      </p:sp>
      <p:sp>
        <p:nvSpPr>
          <p:cNvPr id="23" name="TextBox 22"/>
          <p:cNvSpPr txBox="1"/>
          <p:nvPr/>
        </p:nvSpPr>
        <p:spPr>
          <a:xfrm>
            <a:off x="6146173" y="1749075"/>
            <a:ext cx="1039893" cy="400110"/>
          </a:xfrm>
          <a:prstGeom prst="rect">
            <a:avLst/>
          </a:prstGeom>
          <a:noFill/>
        </p:spPr>
        <p:txBody>
          <a:bodyPr wrap="none" rtlCol="0">
            <a:spAutoFit/>
          </a:bodyPr>
          <a:lstStyle/>
          <a:p>
            <a:r>
              <a:rPr lang="en-US" sz="2000" dirty="0">
                <a:solidFill>
                  <a:srgbClr val="F15D32"/>
                </a:solidFill>
                <a:latin typeface="Arial"/>
                <a:cs typeface="Arial"/>
              </a:rPr>
              <a:t>Results</a:t>
            </a:r>
          </a:p>
        </p:txBody>
      </p:sp>
      <p:sp>
        <p:nvSpPr>
          <p:cNvPr id="29" name="Content Placeholder 2"/>
          <p:cNvSpPr>
            <a:spLocks noGrp="1"/>
          </p:cNvSpPr>
          <p:nvPr>
            <p:ph idx="14" hasCustomPrompt="1"/>
          </p:nvPr>
        </p:nvSpPr>
        <p:spPr>
          <a:xfrm>
            <a:off x="215514" y="2159001"/>
            <a:ext cx="2825168" cy="2521528"/>
          </a:xfrm>
        </p:spPr>
        <p:txBody>
          <a:bodyPr>
            <a:normAutofit/>
          </a:bodyPr>
          <a:lstStyle>
            <a:lvl1pPr marL="164592" indent="-164592">
              <a:spcBef>
                <a:spcPts val="600"/>
              </a:spcBef>
              <a:spcAft>
                <a:spcPts val="0"/>
              </a:spcAft>
              <a:buClr>
                <a:schemeClr val="accent2"/>
              </a:buClr>
              <a:defRPr sz="1800" baseline="0">
                <a:solidFill>
                  <a:srgbClr val="435464"/>
                </a:solidFill>
                <a:latin typeface="Arial"/>
                <a:cs typeface="Arial"/>
              </a:defRPr>
            </a:lvl1pPr>
            <a:lvl2pPr marL="649224" indent="-192024">
              <a:spcBef>
                <a:spcPts val="0"/>
              </a:spcBef>
              <a:spcAft>
                <a:spcPts val="0"/>
              </a:spcAft>
              <a:buClr>
                <a:schemeClr val="accent2"/>
              </a:buClr>
              <a:defRPr sz="1600">
                <a:solidFill>
                  <a:schemeClr val="accent2"/>
                </a:solidFill>
                <a:latin typeface="Arial"/>
                <a:cs typeface="Arial"/>
              </a:defRPr>
            </a:lvl2pPr>
            <a:lvl3pPr marL="1051560" indent="-137160">
              <a:spcBef>
                <a:spcPts val="0"/>
              </a:spcBef>
              <a:spcAft>
                <a:spcPts val="0"/>
              </a:spcAft>
              <a:buClr>
                <a:schemeClr val="accent2"/>
              </a:buClr>
              <a:defRPr sz="1400">
                <a:solidFill>
                  <a:schemeClr val="accent2"/>
                </a:solidFill>
                <a:latin typeface="Arial"/>
                <a:cs typeface="Arial"/>
              </a:defRPr>
            </a:lvl3pPr>
            <a:lvl4pPr marL="1508760" indent="-137160">
              <a:spcBef>
                <a:spcPts val="0"/>
              </a:spcBef>
              <a:spcAft>
                <a:spcPts val="0"/>
              </a:spcAft>
              <a:buClr>
                <a:schemeClr val="accent2"/>
              </a:buClr>
              <a:defRPr sz="1200">
                <a:solidFill>
                  <a:schemeClr val="accent2"/>
                </a:solidFill>
                <a:latin typeface="Arial"/>
                <a:cs typeface="Arial"/>
              </a:defRPr>
            </a:lvl4pPr>
            <a:lvl5pPr marL="1965960" indent="-137160">
              <a:spcBef>
                <a:spcPts val="0"/>
              </a:spcBef>
              <a:spcAft>
                <a:spcPts val="0"/>
              </a:spcAft>
              <a:buClr>
                <a:schemeClr val="accent2"/>
              </a:buClr>
              <a:defRPr sz="11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ext Placeholder 12"/>
          <p:cNvSpPr>
            <a:spLocks noGrp="1"/>
          </p:cNvSpPr>
          <p:nvPr>
            <p:ph type="body" sz="quarter" idx="20" hasCustomPrompt="1"/>
          </p:nvPr>
        </p:nvSpPr>
        <p:spPr>
          <a:xfrm>
            <a:off x="2618154" y="768582"/>
            <a:ext cx="6350001" cy="862880"/>
          </a:xfrm>
        </p:spPr>
        <p:txBody>
          <a:bodyPr anchor="ctr">
            <a:normAutofit/>
          </a:bodyPr>
          <a:lstStyle>
            <a:lvl1pPr marL="0" indent="0">
              <a:lnSpc>
                <a:spcPct val="100000"/>
              </a:lnSpc>
              <a:spcBef>
                <a:spcPts val="0"/>
              </a:spcBef>
              <a:spcAft>
                <a:spcPts val="1800"/>
              </a:spcAft>
              <a:buFontTx/>
              <a:buNone/>
              <a:defRPr sz="1600">
                <a:solidFill>
                  <a:schemeClr val="bg1"/>
                </a:solidFill>
                <a:latin typeface="Arial"/>
                <a:cs typeface="Arial"/>
              </a:defRPr>
            </a:lvl1pPr>
            <a:lvl2pPr marL="457200" indent="0">
              <a:buFontTx/>
              <a:buNone/>
              <a:defRPr sz="2400">
                <a:solidFill>
                  <a:srgbClr val="7F7F7F"/>
                </a:solidFill>
              </a:defRPr>
            </a:lvl2pPr>
            <a:lvl3pPr marL="914400" indent="0">
              <a:buFontTx/>
              <a:buNone/>
              <a:defRPr sz="2000">
                <a:solidFill>
                  <a:srgbClr val="7F7F7F"/>
                </a:solidFill>
              </a:defRPr>
            </a:lvl3pPr>
            <a:lvl4pPr marL="1371600" indent="0">
              <a:buFontTx/>
              <a:buNone/>
              <a:defRPr sz="1800">
                <a:solidFill>
                  <a:srgbClr val="7F7F7F"/>
                </a:solidFill>
              </a:defRPr>
            </a:lvl4pPr>
            <a:lvl5pPr marL="1828800" indent="0">
              <a:buFontTx/>
              <a:buNone/>
              <a:defRPr sz="1800">
                <a:solidFill>
                  <a:srgbClr val="7F7F7F"/>
                </a:solidFill>
              </a:defRPr>
            </a:lvl5pPr>
          </a:lstStyle>
          <a:p>
            <a:pPr lvl="0"/>
            <a:r>
              <a:rPr lang="en-US" dirty="0"/>
              <a:t>Click to add Very Brief Description</a:t>
            </a:r>
          </a:p>
        </p:txBody>
      </p:sp>
      <p:sp>
        <p:nvSpPr>
          <p:cNvPr id="24" name="Content Placeholder 2"/>
          <p:cNvSpPr>
            <a:spLocks noGrp="1"/>
          </p:cNvSpPr>
          <p:nvPr>
            <p:ph idx="21" hasCustomPrompt="1"/>
          </p:nvPr>
        </p:nvSpPr>
        <p:spPr>
          <a:xfrm>
            <a:off x="3180844" y="2159001"/>
            <a:ext cx="2825168" cy="2521528"/>
          </a:xfrm>
        </p:spPr>
        <p:txBody>
          <a:bodyPr>
            <a:normAutofit/>
          </a:bodyPr>
          <a:lstStyle>
            <a:lvl1pPr marL="164592" indent="-164592">
              <a:spcBef>
                <a:spcPts val="600"/>
              </a:spcBef>
              <a:spcAft>
                <a:spcPts val="0"/>
              </a:spcAft>
              <a:buClr>
                <a:schemeClr val="accent2"/>
              </a:buClr>
              <a:defRPr sz="1800" baseline="0">
                <a:solidFill>
                  <a:srgbClr val="435464"/>
                </a:solidFill>
                <a:latin typeface="Arial"/>
                <a:cs typeface="Arial"/>
              </a:defRPr>
            </a:lvl1pPr>
            <a:lvl2pPr marL="649224" indent="-192024">
              <a:spcBef>
                <a:spcPts val="0"/>
              </a:spcBef>
              <a:spcAft>
                <a:spcPts val="0"/>
              </a:spcAft>
              <a:buClr>
                <a:schemeClr val="accent2"/>
              </a:buClr>
              <a:defRPr sz="1600">
                <a:solidFill>
                  <a:schemeClr val="accent2"/>
                </a:solidFill>
                <a:latin typeface="Arial"/>
                <a:cs typeface="Arial"/>
              </a:defRPr>
            </a:lvl2pPr>
            <a:lvl3pPr marL="1051560" indent="-137160">
              <a:spcBef>
                <a:spcPts val="0"/>
              </a:spcBef>
              <a:spcAft>
                <a:spcPts val="0"/>
              </a:spcAft>
              <a:buClr>
                <a:schemeClr val="accent2"/>
              </a:buClr>
              <a:defRPr sz="1400">
                <a:solidFill>
                  <a:schemeClr val="accent2"/>
                </a:solidFill>
                <a:latin typeface="Arial"/>
                <a:cs typeface="Arial"/>
              </a:defRPr>
            </a:lvl3pPr>
            <a:lvl4pPr marL="1508760" indent="-137160">
              <a:spcBef>
                <a:spcPts val="0"/>
              </a:spcBef>
              <a:spcAft>
                <a:spcPts val="0"/>
              </a:spcAft>
              <a:buClr>
                <a:schemeClr val="accent2"/>
              </a:buClr>
              <a:defRPr sz="1200">
                <a:solidFill>
                  <a:schemeClr val="accent2"/>
                </a:solidFill>
                <a:latin typeface="Arial"/>
                <a:cs typeface="Arial"/>
              </a:defRPr>
            </a:lvl4pPr>
            <a:lvl5pPr marL="1965960" indent="-137160">
              <a:spcBef>
                <a:spcPts val="0"/>
              </a:spcBef>
              <a:spcAft>
                <a:spcPts val="0"/>
              </a:spcAft>
              <a:buClr>
                <a:schemeClr val="accent2"/>
              </a:buClr>
              <a:defRPr sz="11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2"/>
          <p:cNvSpPr>
            <a:spLocks noGrp="1"/>
          </p:cNvSpPr>
          <p:nvPr>
            <p:ph idx="22" hasCustomPrompt="1"/>
          </p:nvPr>
        </p:nvSpPr>
        <p:spPr>
          <a:xfrm>
            <a:off x="6146173" y="2159001"/>
            <a:ext cx="2825168" cy="2521528"/>
          </a:xfrm>
        </p:spPr>
        <p:txBody>
          <a:bodyPr>
            <a:normAutofit/>
          </a:bodyPr>
          <a:lstStyle>
            <a:lvl1pPr marL="164592" indent="-164592">
              <a:spcBef>
                <a:spcPts val="600"/>
              </a:spcBef>
              <a:spcAft>
                <a:spcPts val="0"/>
              </a:spcAft>
              <a:buClr>
                <a:schemeClr val="accent2"/>
              </a:buClr>
              <a:defRPr sz="1800" baseline="0">
                <a:solidFill>
                  <a:srgbClr val="435464"/>
                </a:solidFill>
                <a:latin typeface="Arial"/>
                <a:cs typeface="Arial"/>
              </a:defRPr>
            </a:lvl1pPr>
            <a:lvl2pPr marL="649224" indent="-192024">
              <a:spcBef>
                <a:spcPts val="0"/>
              </a:spcBef>
              <a:spcAft>
                <a:spcPts val="0"/>
              </a:spcAft>
              <a:buClr>
                <a:schemeClr val="accent2"/>
              </a:buClr>
              <a:defRPr sz="1600">
                <a:solidFill>
                  <a:schemeClr val="accent2"/>
                </a:solidFill>
                <a:latin typeface="Arial"/>
                <a:cs typeface="Arial"/>
              </a:defRPr>
            </a:lvl2pPr>
            <a:lvl3pPr marL="1051560" indent="-137160">
              <a:spcBef>
                <a:spcPts val="0"/>
              </a:spcBef>
              <a:spcAft>
                <a:spcPts val="0"/>
              </a:spcAft>
              <a:buClr>
                <a:schemeClr val="accent2"/>
              </a:buClr>
              <a:defRPr sz="1400">
                <a:solidFill>
                  <a:schemeClr val="accent2"/>
                </a:solidFill>
                <a:latin typeface="Arial"/>
                <a:cs typeface="Arial"/>
              </a:defRPr>
            </a:lvl3pPr>
            <a:lvl4pPr marL="1508760" indent="-137160">
              <a:spcBef>
                <a:spcPts val="0"/>
              </a:spcBef>
              <a:spcAft>
                <a:spcPts val="0"/>
              </a:spcAft>
              <a:buClr>
                <a:schemeClr val="accent2"/>
              </a:buClr>
              <a:defRPr sz="1200">
                <a:solidFill>
                  <a:schemeClr val="accent2"/>
                </a:solidFill>
                <a:latin typeface="Arial"/>
                <a:cs typeface="Arial"/>
              </a:defRPr>
            </a:lvl4pPr>
            <a:lvl5pPr marL="1965960" indent="-137160">
              <a:spcBef>
                <a:spcPts val="0"/>
              </a:spcBef>
              <a:spcAft>
                <a:spcPts val="0"/>
              </a:spcAft>
              <a:buClr>
                <a:schemeClr val="accent2"/>
              </a:buClr>
              <a:defRPr sz="11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p:nvCxnSpPr>
        <p:spPr>
          <a:xfrm>
            <a:off x="3110763" y="2352669"/>
            <a:ext cx="0" cy="2134192"/>
          </a:xfrm>
          <a:prstGeom prst="line">
            <a:avLst/>
          </a:prstGeom>
          <a:ln w="9525"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37" name="Picture Placeholder 14"/>
          <p:cNvSpPr>
            <a:spLocks noGrp="1"/>
          </p:cNvSpPr>
          <p:nvPr>
            <p:ph type="pic" sz="quarter" idx="15" hasCustomPrompt="1"/>
          </p:nvPr>
        </p:nvSpPr>
        <p:spPr>
          <a:xfrm>
            <a:off x="1077951" y="365512"/>
            <a:ext cx="1276195" cy="967391"/>
          </a:xfrm>
        </p:spPr>
        <p:txBody>
          <a:bodyPr anchor="ctr">
            <a:normAutofit/>
          </a:bodyPr>
          <a:lstStyle>
            <a:lvl1pPr marL="0" indent="0" algn="ctr">
              <a:buFontTx/>
              <a:buNone/>
              <a:defRPr sz="1050" baseline="0">
                <a:solidFill>
                  <a:schemeClr val="accent2"/>
                </a:solidFill>
                <a:latin typeface="Arial"/>
                <a:cs typeface="Arial"/>
              </a:defRPr>
            </a:lvl1pPr>
          </a:lstStyle>
          <a:p>
            <a:r>
              <a:rPr lang="en-US" dirty="0"/>
              <a:t>Logo</a:t>
            </a:r>
          </a:p>
        </p:txBody>
      </p:sp>
      <p:cxnSp>
        <p:nvCxnSpPr>
          <p:cNvPr id="38" name="Straight Connector 37"/>
          <p:cNvCxnSpPr/>
          <p:nvPr/>
        </p:nvCxnSpPr>
        <p:spPr>
          <a:xfrm>
            <a:off x="6076093" y="2352669"/>
            <a:ext cx="0" cy="2134192"/>
          </a:xfrm>
          <a:prstGeom prst="line">
            <a:avLst/>
          </a:prstGeom>
          <a:ln w="9525"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0" y="-1"/>
            <a:ext cx="9144000" cy="1719385"/>
          </a:xfrm>
          <a:prstGeom prst="rect">
            <a:avLst/>
          </a:prstGeom>
          <a:solidFill>
            <a:schemeClr val="accent1"/>
          </a:solidFill>
          <a:ln>
            <a:solidFill>
              <a:srgbClr val="0BA6E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27" name="Group 26"/>
          <p:cNvGrpSpPr/>
          <p:nvPr/>
        </p:nvGrpSpPr>
        <p:grpSpPr>
          <a:xfrm>
            <a:off x="0" y="59787"/>
            <a:ext cx="2520385" cy="1606408"/>
            <a:chOff x="-3574" y="136766"/>
            <a:chExt cx="2520385" cy="1606408"/>
          </a:xfrm>
        </p:grpSpPr>
        <p:grpSp>
          <p:nvGrpSpPr>
            <p:cNvPr id="28" name="Group 27"/>
            <p:cNvGrpSpPr/>
            <p:nvPr/>
          </p:nvGrpSpPr>
          <p:grpSpPr>
            <a:xfrm>
              <a:off x="-3574" y="136766"/>
              <a:ext cx="2520385" cy="1606408"/>
              <a:chOff x="-9769" y="136766"/>
              <a:chExt cx="2520385" cy="1606408"/>
            </a:xfrm>
          </p:grpSpPr>
          <p:sp>
            <p:nvSpPr>
              <p:cNvPr id="31" name="Oval 14"/>
              <p:cNvSpPr>
                <a:spLocks noChangeAspect="1"/>
              </p:cNvSpPr>
              <p:nvPr/>
            </p:nvSpPr>
            <p:spPr>
              <a:xfrm>
                <a:off x="-9769" y="250915"/>
                <a:ext cx="396545" cy="1378110"/>
              </a:xfrm>
              <a:custGeom>
                <a:avLst/>
                <a:gdLst/>
                <a:ahLst/>
                <a:cxnLst/>
                <a:rect l="l" t="t" r="r" b="b"/>
                <a:pathLst>
                  <a:path w="396545" h="1378110">
                    <a:moveTo>
                      <a:pt x="0" y="0"/>
                    </a:moveTo>
                    <a:lnTo>
                      <a:pt x="42422" y="23026"/>
                    </a:lnTo>
                    <a:cubicBezTo>
                      <a:pt x="256074" y="167367"/>
                      <a:pt x="396545" y="411807"/>
                      <a:pt x="396545" y="689055"/>
                    </a:cubicBezTo>
                    <a:cubicBezTo>
                      <a:pt x="396545" y="966303"/>
                      <a:pt x="256074" y="1210743"/>
                      <a:pt x="42422" y="1355084"/>
                    </a:cubicBezTo>
                    <a:lnTo>
                      <a:pt x="0" y="1378110"/>
                    </a:lnTo>
                    <a:close/>
                  </a:path>
                </a:pathLst>
              </a:custGeom>
              <a:no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32" name="Oval 15"/>
              <p:cNvSpPr>
                <a:spLocks noChangeAspect="1"/>
              </p:cNvSpPr>
              <p:nvPr/>
            </p:nvSpPr>
            <p:spPr>
              <a:xfrm>
                <a:off x="-9769" y="136766"/>
                <a:ext cx="1458465" cy="1606408"/>
              </a:xfrm>
              <a:custGeom>
                <a:avLst/>
                <a:gdLst/>
                <a:ahLst/>
                <a:cxnLst/>
                <a:rect l="l" t="t" r="r" b="b"/>
                <a:pathLst>
                  <a:path w="1458465" h="1606408">
                    <a:moveTo>
                      <a:pt x="655265" y="0"/>
                    </a:moveTo>
                    <a:cubicBezTo>
                      <a:pt x="1098860" y="0"/>
                      <a:pt x="1458465" y="359607"/>
                      <a:pt x="1458465" y="803204"/>
                    </a:cubicBezTo>
                    <a:cubicBezTo>
                      <a:pt x="1458465" y="1246801"/>
                      <a:pt x="1098860" y="1606408"/>
                      <a:pt x="655265" y="1606408"/>
                    </a:cubicBezTo>
                    <a:cubicBezTo>
                      <a:pt x="433468" y="1606408"/>
                      <a:pt x="232668" y="1516506"/>
                      <a:pt x="87317" y="1371155"/>
                    </a:cubicBezTo>
                    <a:lnTo>
                      <a:pt x="0" y="1265325"/>
                    </a:lnTo>
                    <a:lnTo>
                      <a:pt x="0" y="341083"/>
                    </a:lnTo>
                    <a:lnTo>
                      <a:pt x="87317" y="235253"/>
                    </a:lnTo>
                    <a:cubicBezTo>
                      <a:pt x="232668" y="89902"/>
                      <a:pt x="433468" y="0"/>
                      <a:pt x="655265" y="0"/>
                    </a:cubicBezTo>
                    <a:close/>
                  </a:path>
                </a:pathLst>
              </a:custGeom>
              <a:no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33" name="Oval 32"/>
              <p:cNvSpPr>
                <a:spLocks noChangeAspect="1"/>
              </p:cNvSpPr>
              <p:nvPr/>
            </p:nvSpPr>
            <p:spPr>
              <a:xfrm>
                <a:off x="904217" y="136766"/>
                <a:ext cx="1606399" cy="1606408"/>
              </a:xfrm>
              <a:prstGeom prst="ellipse">
                <a:avLst/>
              </a:prstGeom>
              <a:solidFill>
                <a:srgbClr val="FFFFFF"/>
              </a:solid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cxnSp>
          <p:nvCxnSpPr>
            <p:cNvPr id="30" name="Straight Connector 29"/>
            <p:cNvCxnSpPr/>
            <p:nvPr/>
          </p:nvCxnSpPr>
          <p:spPr>
            <a:xfrm>
              <a:off x="-3574" y="173936"/>
              <a:ext cx="0" cy="1492259"/>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35" name="TextBox 34"/>
          <p:cNvSpPr txBox="1"/>
          <p:nvPr/>
        </p:nvSpPr>
        <p:spPr>
          <a:xfrm>
            <a:off x="215514" y="1749075"/>
            <a:ext cx="1467945" cy="400110"/>
          </a:xfrm>
          <a:prstGeom prst="rect">
            <a:avLst/>
          </a:prstGeom>
          <a:noFill/>
        </p:spPr>
        <p:txBody>
          <a:bodyPr wrap="none" rtlCol="0">
            <a:spAutoFit/>
          </a:bodyPr>
          <a:lstStyle/>
          <a:p>
            <a:r>
              <a:rPr lang="en-US" sz="2000" b="0" dirty="0">
                <a:solidFill>
                  <a:srgbClr val="F15D32"/>
                </a:solidFill>
                <a:latin typeface="Arial"/>
                <a:cs typeface="Arial"/>
              </a:rPr>
              <a:t>Challenges</a:t>
            </a:r>
          </a:p>
        </p:txBody>
      </p:sp>
      <p:sp>
        <p:nvSpPr>
          <p:cNvPr id="36" name="TextBox 35"/>
          <p:cNvSpPr txBox="1"/>
          <p:nvPr/>
        </p:nvSpPr>
        <p:spPr>
          <a:xfrm>
            <a:off x="3180843" y="1749075"/>
            <a:ext cx="1239767" cy="400110"/>
          </a:xfrm>
          <a:prstGeom prst="rect">
            <a:avLst/>
          </a:prstGeom>
          <a:noFill/>
        </p:spPr>
        <p:txBody>
          <a:bodyPr wrap="none" rtlCol="0">
            <a:spAutoFit/>
          </a:bodyPr>
          <a:lstStyle/>
          <a:p>
            <a:r>
              <a:rPr lang="en-US" sz="2000" b="0" dirty="0">
                <a:solidFill>
                  <a:srgbClr val="F15D32"/>
                </a:solidFill>
                <a:latin typeface="Arial"/>
                <a:cs typeface="Arial"/>
              </a:rPr>
              <a:t>Solutions</a:t>
            </a:r>
          </a:p>
        </p:txBody>
      </p:sp>
      <p:sp>
        <p:nvSpPr>
          <p:cNvPr id="45" name="TextBox 44"/>
          <p:cNvSpPr txBox="1"/>
          <p:nvPr/>
        </p:nvSpPr>
        <p:spPr>
          <a:xfrm>
            <a:off x="6146173" y="1749075"/>
            <a:ext cx="1039893" cy="400110"/>
          </a:xfrm>
          <a:prstGeom prst="rect">
            <a:avLst/>
          </a:prstGeom>
          <a:noFill/>
        </p:spPr>
        <p:txBody>
          <a:bodyPr wrap="none" rtlCol="0">
            <a:spAutoFit/>
          </a:bodyPr>
          <a:lstStyle/>
          <a:p>
            <a:r>
              <a:rPr lang="en-US" sz="2000" dirty="0">
                <a:solidFill>
                  <a:srgbClr val="F15D32"/>
                </a:solidFill>
                <a:latin typeface="Arial"/>
                <a:cs typeface="Arial"/>
              </a:rPr>
              <a:t>Results</a:t>
            </a:r>
          </a:p>
        </p:txBody>
      </p:sp>
      <p:cxnSp>
        <p:nvCxnSpPr>
          <p:cNvPr id="46" name="Straight Connector 45"/>
          <p:cNvCxnSpPr/>
          <p:nvPr/>
        </p:nvCxnSpPr>
        <p:spPr>
          <a:xfrm>
            <a:off x="3110763" y="2352669"/>
            <a:ext cx="0" cy="2134192"/>
          </a:xfrm>
          <a:prstGeom prst="line">
            <a:avLst/>
          </a:prstGeom>
          <a:ln w="9525"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47" name="Picture Placeholder 14"/>
          <p:cNvSpPr>
            <a:spLocks noGrp="1"/>
          </p:cNvSpPr>
          <p:nvPr>
            <p:ph type="pic" sz="quarter" idx="15" hasCustomPrompt="1"/>
          </p:nvPr>
        </p:nvSpPr>
        <p:spPr>
          <a:xfrm>
            <a:off x="1077951" y="365512"/>
            <a:ext cx="1276195" cy="967391"/>
          </a:xfrm>
        </p:spPr>
        <p:txBody>
          <a:bodyPr anchor="ctr">
            <a:normAutofit/>
          </a:bodyPr>
          <a:lstStyle>
            <a:lvl1pPr marL="0" indent="0" algn="ctr">
              <a:buFontTx/>
              <a:buNone/>
              <a:defRPr sz="1050" baseline="0">
                <a:solidFill>
                  <a:schemeClr val="accent2"/>
                </a:solidFill>
                <a:latin typeface="Arial"/>
                <a:cs typeface="Arial"/>
              </a:defRPr>
            </a:lvl1pPr>
          </a:lstStyle>
          <a:p>
            <a:r>
              <a:rPr lang="en-US" dirty="0"/>
              <a:t>Logo</a:t>
            </a:r>
          </a:p>
        </p:txBody>
      </p:sp>
      <p:cxnSp>
        <p:nvCxnSpPr>
          <p:cNvPr id="48" name="Straight Connector 47"/>
          <p:cNvCxnSpPr/>
          <p:nvPr/>
        </p:nvCxnSpPr>
        <p:spPr>
          <a:xfrm>
            <a:off x="6076093" y="2352669"/>
            <a:ext cx="0" cy="2134192"/>
          </a:xfrm>
          <a:prstGeom prst="line">
            <a:avLst/>
          </a:prstGeom>
          <a:ln w="9525" cmpd="sng">
            <a:solidFill>
              <a:schemeClr val="accent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385671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ase Study Quote">
    <p:spTree>
      <p:nvGrpSpPr>
        <p:cNvPr id="1" name=""/>
        <p:cNvGrpSpPr/>
        <p:nvPr/>
      </p:nvGrpSpPr>
      <p:grpSpPr>
        <a:xfrm>
          <a:off x="0" y="0"/>
          <a:ext cx="0" cy="0"/>
          <a:chOff x="0" y="0"/>
          <a:chExt cx="0" cy="0"/>
        </a:xfrm>
      </p:grpSpPr>
      <p:sp>
        <p:nvSpPr>
          <p:cNvPr id="9" name="Rectangle 8"/>
          <p:cNvSpPr/>
          <p:nvPr/>
        </p:nvSpPr>
        <p:spPr>
          <a:xfrm>
            <a:off x="0" y="-1"/>
            <a:ext cx="2765778" cy="4750741"/>
          </a:xfrm>
          <a:prstGeom prst="rect">
            <a:avLst/>
          </a:prstGeom>
          <a:solidFill>
            <a:schemeClr val="accent1"/>
          </a:solidFill>
          <a:ln>
            <a:solidFill>
              <a:srgbClr val="0BA6E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14" name="Group 13"/>
          <p:cNvGrpSpPr/>
          <p:nvPr/>
        </p:nvGrpSpPr>
        <p:grpSpPr>
          <a:xfrm>
            <a:off x="-3574" y="136766"/>
            <a:ext cx="2520385" cy="1606408"/>
            <a:chOff x="-3574" y="136766"/>
            <a:chExt cx="2520385" cy="1606408"/>
          </a:xfrm>
        </p:grpSpPr>
        <p:grpSp>
          <p:nvGrpSpPr>
            <p:cNvPr id="8" name="Group 7"/>
            <p:cNvGrpSpPr/>
            <p:nvPr/>
          </p:nvGrpSpPr>
          <p:grpSpPr>
            <a:xfrm>
              <a:off x="-3574" y="136766"/>
              <a:ext cx="2520385" cy="1606408"/>
              <a:chOff x="-9769" y="136766"/>
              <a:chExt cx="2520385" cy="1606408"/>
            </a:xfrm>
          </p:grpSpPr>
          <p:sp>
            <p:nvSpPr>
              <p:cNvPr id="15" name="Oval 14"/>
              <p:cNvSpPr>
                <a:spLocks noChangeAspect="1"/>
              </p:cNvSpPr>
              <p:nvPr/>
            </p:nvSpPr>
            <p:spPr>
              <a:xfrm>
                <a:off x="-9769" y="250915"/>
                <a:ext cx="396545" cy="1378110"/>
              </a:xfrm>
              <a:custGeom>
                <a:avLst/>
                <a:gdLst/>
                <a:ahLst/>
                <a:cxnLst/>
                <a:rect l="l" t="t" r="r" b="b"/>
                <a:pathLst>
                  <a:path w="396545" h="1378110">
                    <a:moveTo>
                      <a:pt x="0" y="0"/>
                    </a:moveTo>
                    <a:lnTo>
                      <a:pt x="42422" y="23026"/>
                    </a:lnTo>
                    <a:cubicBezTo>
                      <a:pt x="256074" y="167367"/>
                      <a:pt x="396545" y="411807"/>
                      <a:pt x="396545" y="689055"/>
                    </a:cubicBezTo>
                    <a:cubicBezTo>
                      <a:pt x="396545" y="966303"/>
                      <a:pt x="256074" y="1210743"/>
                      <a:pt x="42422" y="1355084"/>
                    </a:cubicBezTo>
                    <a:lnTo>
                      <a:pt x="0" y="1378110"/>
                    </a:lnTo>
                    <a:close/>
                  </a:path>
                </a:pathLst>
              </a:custGeom>
              <a:no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6" name="Oval 15"/>
              <p:cNvSpPr>
                <a:spLocks noChangeAspect="1"/>
              </p:cNvSpPr>
              <p:nvPr/>
            </p:nvSpPr>
            <p:spPr>
              <a:xfrm>
                <a:off x="-9769" y="136766"/>
                <a:ext cx="1458465" cy="1606408"/>
              </a:xfrm>
              <a:custGeom>
                <a:avLst/>
                <a:gdLst/>
                <a:ahLst/>
                <a:cxnLst/>
                <a:rect l="l" t="t" r="r" b="b"/>
                <a:pathLst>
                  <a:path w="1458465" h="1606408">
                    <a:moveTo>
                      <a:pt x="655265" y="0"/>
                    </a:moveTo>
                    <a:cubicBezTo>
                      <a:pt x="1098860" y="0"/>
                      <a:pt x="1458465" y="359607"/>
                      <a:pt x="1458465" y="803204"/>
                    </a:cubicBezTo>
                    <a:cubicBezTo>
                      <a:pt x="1458465" y="1246801"/>
                      <a:pt x="1098860" y="1606408"/>
                      <a:pt x="655265" y="1606408"/>
                    </a:cubicBezTo>
                    <a:cubicBezTo>
                      <a:pt x="433468" y="1606408"/>
                      <a:pt x="232668" y="1516506"/>
                      <a:pt x="87317" y="1371155"/>
                    </a:cubicBezTo>
                    <a:lnTo>
                      <a:pt x="0" y="1265325"/>
                    </a:lnTo>
                    <a:lnTo>
                      <a:pt x="0" y="341083"/>
                    </a:lnTo>
                    <a:lnTo>
                      <a:pt x="87317" y="235253"/>
                    </a:lnTo>
                    <a:cubicBezTo>
                      <a:pt x="232668" y="89902"/>
                      <a:pt x="433468" y="0"/>
                      <a:pt x="655265" y="0"/>
                    </a:cubicBezTo>
                    <a:close/>
                  </a:path>
                </a:pathLst>
              </a:custGeom>
              <a:no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7" name="Oval 16"/>
              <p:cNvSpPr>
                <a:spLocks noChangeAspect="1"/>
              </p:cNvSpPr>
              <p:nvPr/>
            </p:nvSpPr>
            <p:spPr>
              <a:xfrm>
                <a:off x="904217" y="136766"/>
                <a:ext cx="1606399" cy="1606408"/>
              </a:xfrm>
              <a:prstGeom prst="ellipse">
                <a:avLst/>
              </a:prstGeom>
              <a:solidFill>
                <a:srgbClr val="FFFFFF"/>
              </a:solid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cxnSp>
          <p:nvCxnSpPr>
            <p:cNvPr id="11" name="Straight Connector 10"/>
            <p:cNvCxnSpPr/>
            <p:nvPr/>
          </p:nvCxnSpPr>
          <p:spPr>
            <a:xfrm>
              <a:off x="-3574" y="173936"/>
              <a:ext cx="0" cy="1492259"/>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hasCustomPrompt="1"/>
          </p:nvPr>
        </p:nvSpPr>
        <p:spPr>
          <a:xfrm>
            <a:off x="178741" y="2005113"/>
            <a:ext cx="2455333" cy="630040"/>
          </a:xfrm>
        </p:spPr>
        <p:txBody>
          <a:bodyPr>
            <a:noAutofit/>
          </a:bodyPr>
          <a:lstStyle>
            <a:lvl1pPr algn="ctr">
              <a:defRPr sz="2400" baseline="0">
                <a:solidFill>
                  <a:schemeClr val="bg1"/>
                </a:solidFill>
                <a:latin typeface="Arial"/>
                <a:cs typeface="Arial"/>
              </a:defRPr>
            </a:lvl1pPr>
          </a:lstStyle>
          <a:p>
            <a:r>
              <a:rPr lang="en-US" dirty="0"/>
              <a:t>Click to add Company</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25" name="Text Placeholder 12"/>
          <p:cNvSpPr>
            <a:spLocks noGrp="1"/>
          </p:cNvSpPr>
          <p:nvPr>
            <p:ph type="body" sz="quarter" idx="17" hasCustomPrompt="1"/>
          </p:nvPr>
        </p:nvSpPr>
        <p:spPr>
          <a:xfrm>
            <a:off x="3339630" y="762000"/>
            <a:ext cx="5296370" cy="2925704"/>
          </a:xfrm>
        </p:spPr>
        <p:txBody>
          <a:bodyPr anchor="ctr">
            <a:normAutofit/>
          </a:bodyPr>
          <a:lstStyle>
            <a:lvl1pPr marL="0" indent="0">
              <a:lnSpc>
                <a:spcPct val="100000"/>
              </a:lnSpc>
              <a:spcBef>
                <a:spcPts val="0"/>
              </a:spcBef>
              <a:spcAft>
                <a:spcPts val="1800"/>
              </a:spcAft>
              <a:buFontTx/>
              <a:buNone/>
              <a:defRPr sz="2800">
                <a:solidFill>
                  <a:schemeClr val="accent3"/>
                </a:solidFill>
                <a:latin typeface="Arial"/>
                <a:cs typeface="Arial"/>
              </a:defRPr>
            </a:lvl1pPr>
            <a:lvl2pPr marL="457200" indent="0">
              <a:buFontTx/>
              <a:buNone/>
              <a:defRPr sz="2400">
                <a:solidFill>
                  <a:srgbClr val="7F7F7F"/>
                </a:solidFill>
              </a:defRPr>
            </a:lvl2pPr>
            <a:lvl3pPr marL="914400" indent="0">
              <a:buFontTx/>
              <a:buNone/>
              <a:defRPr sz="2000">
                <a:solidFill>
                  <a:srgbClr val="7F7F7F"/>
                </a:solidFill>
              </a:defRPr>
            </a:lvl3pPr>
            <a:lvl4pPr marL="1371600" indent="0">
              <a:buFontTx/>
              <a:buNone/>
              <a:defRPr sz="1800">
                <a:solidFill>
                  <a:srgbClr val="7F7F7F"/>
                </a:solidFill>
              </a:defRPr>
            </a:lvl4pPr>
            <a:lvl5pPr marL="1828800" indent="0">
              <a:buFontTx/>
              <a:buNone/>
              <a:defRPr sz="1800">
                <a:solidFill>
                  <a:srgbClr val="7F7F7F"/>
                </a:solidFill>
              </a:defRPr>
            </a:lvl5pPr>
          </a:lstStyle>
          <a:p>
            <a:pPr lvl="0"/>
            <a:r>
              <a:rPr lang="en-US" dirty="0"/>
              <a:t>Click to Add Quote</a:t>
            </a:r>
          </a:p>
        </p:txBody>
      </p:sp>
      <p:sp>
        <p:nvSpPr>
          <p:cNvPr id="27" name="TextBox 26"/>
          <p:cNvSpPr txBox="1"/>
          <p:nvPr/>
        </p:nvSpPr>
        <p:spPr>
          <a:xfrm>
            <a:off x="2793998" y="-404501"/>
            <a:ext cx="1580446" cy="22006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chemeClr val="accent4"/>
                </a:solidFill>
                <a:effectLst/>
                <a:uFillTx/>
                <a:latin typeface="Arial"/>
                <a:ea typeface="PT Sans"/>
                <a:cs typeface="Arial"/>
                <a:sym typeface="PT Sans"/>
              </a:rPr>
              <a:t>“</a:t>
            </a:r>
          </a:p>
        </p:txBody>
      </p:sp>
      <p:sp>
        <p:nvSpPr>
          <p:cNvPr id="28" name="TextBox 27"/>
          <p:cNvSpPr txBox="1"/>
          <p:nvPr/>
        </p:nvSpPr>
        <p:spPr>
          <a:xfrm rot="10800000">
            <a:off x="7939848" y="2581875"/>
            <a:ext cx="1298222" cy="22006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rgbClr val="FFD100"/>
                </a:solidFill>
                <a:effectLst/>
                <a:uFillTx/>
                <a:latin typeface="Arial"/>
                <a:ea typeface="PT Sans"/>
                <a:cs typeface="Arial"/>
                <a:sym typeface="PT Sans"/>
              </a:rPr>
              <a:t>“</a:t>
            </a:r>
          </a:p>
        </p:txBody>
      </p:sp>
      <p:sp>
        <p:nvSpPr>
          <p:cNvPr id="34" name="Text Placeholder 12"/>
          <p:cNvSpPr>
            <a:spLocks noGrp="1"/>
          </p:cNvSpPr>
          <p:nvPr>
            <p:ph type="body" sz="quarter" idx="20" hasCustomPrompt="1"/>
          </p:nvPr>
        </p:nvSpPr>
        <p:spPr>
          <a:xfrm>
            <a:off x="178744" y="2814700"/>
            <a:ext cx="2455332" cy="1766711"/>
          </a:xfrm>
        </p:spPr>
        <p:txBody>
          <a:bodyPr anchor="ctr">
            <a:normAutofit/>
          </a:bodyPr>
          <a:lstStyle>
            <a:lvl1pPr marL="0" indent="0">
              <a:lnSpc>
                <a:spcPct val="100000"/>
              </a:lnSpc>
              <a:spcBef>
                <a:spcPts val="0"/>
              </a:spcBef>
              <a:spcAft>
                <a:spcPts val="1800"/>
              </a:spcAft>
              <a:buFontTx/>
              <a:buNone/>
              <a:defRPr sz="1600">
                <a:solidFill>
                  <a:schemeClr val="bg1"/>
                </a:solidFill>
                <a:latin typeface="Arial"/>
                <a:cs typeface="Arial"/>
              </a:defRPr>
            </a:lvl1pPr>
            <a:lvl2pPr marL="457200" indent="0">
              <a:buFontTx/>
              <a:buNone/>
              <a:defRPr sz="2400">
                <a:solidFill>
                  <a:srgbClr val="7F7F7F"/>
                </a:solidFill>
              </a:defRPr>
            </a:lvl2pPr>
            <a:lvl3pPr marL="914400" indent="0">
              <a:buFontTx/>
              <a:buNone/>
              <a:defRPr sz="2000">
                <a:solidFill>
                  <a:srgbClr val="7F7F7F"/>
                </a:solidFill>
              </a:defRPr>
            </a:lvl3pPr>
            <a:lvl4pPr marL="1371600" indent="0">
              <a:buFontTx/>
              <a:buNone/>
              <a:defRPr sz="1800">
                <a:solidFill>
                  <a:srgbClr val="7F7F7F"/>
                </a:solidFill>
              </a:defRPr>
            </a:lvl4pPr>
            <a:lvl5pPr marL="1828800" indent="0">
              <a:buFontTx/>
              <a:buNone/>
              <a:defRPr sz="1800">
                <a:solidFill>
                  <a:srgbClr val="7F7F7F"/>
                </a:solidFill>
              </a:defRPr>
            </a:lvl5pPr>
          </a:lstStyle>
          <a:p>
            <a:pPr lvl="0"/>
            <a:r>
              <a:rPr lang="en-US" dirty="0"/>
              <a:t>Click to add Description</a:t>
            </a:r>
          </a:p>
        </p:txBody>
      </p:sp>
      <p:sp>
        <p:nvSpPr>
          <p:cNvPr id="35" name="Text Placeholder 12"/>
          <p:cNvSpPr>
            <a:spLocks noGrp="1"/>
          </p:cNvSpPr>
          <p:nvPr>
            <p:ph type="body" sz="quarter" idx="21" hasCustomPrompt="1"/>
          </p:nvPr>
        </p:nvSpPr>
        <p:spPr>
          <a:xfrm>
            <a:off x="4827880" y="4327407"/>
            <a:ext cx="3791185" cy="329260"/>
          </a:xfrm>
        </p:spPr>
        <p:txBody>
          <a:bodyPr anchor="ctr">
            <a:noAutofit/>
          </a:bodyPr>
          <a:lstStyle>
            <a:lvl1pPr marL="0" indent="0" algn="r">
              <a:lnSpc>
                <a:spcPct val="100000"/>
              </a:lnSpc>
              <a:spcBef>
                <a:spcPts val="0"/>
              </a:spcBef>
              <a:spcAft>
                <a:spcPts val="1800"/>
              </a:spcAft>
              <a:buFontTx/>
              <a:buNone/>
              <a:defRPr sz="1800" i="1">
                <a:solidFill>
                  <a:schemeClr val="accent5"/>
                </a:solidFill>
                <a:latin typeface="Arial"/>
                <a:cs typeface="Arial"/>
              </a:defRPr>
            </a:lvl1pPr>
            <a:lvl2pPr marL="457200" indent="0">
              <a:buFontTx/>
              <a:buNone/>
              <a:defRPr sz="2400">
                <a:solidFill>
                  <a:srgbClr val="7F7F7F"/>
                </a:solidFill>
              </a:defRPr>
            </a:lvl2pPr>
            <a:lvl3pPr marL="914400" indent="0">
              <a:buFontTx/>
              <a:buNone/>
              <a:defRPr sz="2000">
                <a:solidFill>
                  <a:srgbClr val="7F7F7F"/>
                </a:solidFill>
              </a:defRPr>
            </a:lvl3pPr>
            <a:lvl4pPr marL="1371600" indent="0">
              <a:buFontTx/>
              <a:buNone/>
              <a:defRPr sz="1800">
                <a:solidFill>
                  <a:srgbClr val="7F7F7F"/>
                </a:solidFill>
              </a:defRPr>
            </a:lvl4pPr>
            <a:lvl5pPr marL="1828800" indent="0">
              <a:buFontTx/>
              <a:buNone/>
              <a:defRPr sz="1800">
                <a:solidFill>
                  <a:srgbClr val="7F7F7F"/>
                </a:solidFill>
              </a:defRPr>
            </a:lvl5pPr>
          </a:lstStyle>
          <a:p>
            <a:pPr lvl="0"/>
            <a:r>
              <a:rPr lang="en-US" dirty="0"/>
              <a:t>Click to Add Reference</a:t>
            </a:r>
          </a:p>
        </p:txBody>
      </p:sp>
      <p:sp>
        <p:nvSpPr>
          <p:cNvPr id="29" name="Picture Placeholder 14"/>
          <p:cNvSpPr>
            <a:spLocks noGrp="1"/>
          </p:cNvSpPr>
          <p:nvPr>
            <p:ph type="pic" sz="quarter" idx="15" hasCustomPrompt="1"/>
          </p:nvPr>
        </p:nvSpPr>
        <p:spPr>
          <a:xfrm>
            <a:off x="1113705" y="408878"/>
            <a:ext cx="1182077" cy="1035539"/>
          </a:xfrm>
        </p:spPr>
        <p:txBody>
          <a:bodyPr anchor="ctr">
            <a:normAutofit/>
          </a:bodyPr>
          <a:lstStyle>
            <a:lvl1pPr marL="0" indent="0" algn="ctr">
              <a:buFontTx/>
              <a:buNone/>
              <a:defRPr sz="1050" baseline="0">
                <a:solidFill>
                  <a:schemeClr val="accent2"/>
                </a:solidFill>
                <a:latin typeface="Arial"/>
                <a:cs typeface="Arial"/>
              </a:defRPr>
            </a:lvl1pPr>
          </a:lstStyle>
          <a:p>
            <a:r>
              <a:rPr lang="en-US" dirty="0"/>
              <a:t>Logo</a:t>
            </a:r>
          </a:p>
        </p:txBody>
      </p:sp>
      <p:sp>
        <p:nvSpPr>
          <p:cNvPr id="18" name="Rectangle 17"/>
          <p:cNvSpPr/>
          <p:nvPr/>
        </p:nvSpPr>
        <p:spPr>
          <a:xfrm>
            <a:off x="0" y="-1"/>
            <a:ext cx="2765778" cy="4750741"/>
          </a:xfrm>
          <a:prstGeom prst="rect">
            <a:avLst/>
          </a:prstGeom>
          <a:solidFill>
            <a:schemeClr val="accent1"/>
          </a:solidFill>
          <a:ln>
            <a:solidFill>
              <a:srgbClr val="0BA6E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grpSp>
        <p:nvGrpSpPr>
          <p:cNvPr id="19" name="Group 18"/>
          <p:cNvGrpSpPr/>
          <p:nvPr/>
        </p:nvGrpSpPr>
        <p:grpSpPr>
          <a:xfrm>
            <a:off x="-3574" y="136766"/>
            <a:ext cx="2520385" cy="1606408"/>
            <a:chOff x="-3574" y="136766"/>
            <a:chExt cx="2520385" cy="1606408"/>
          </a:xfrm>
        </p:grpSpPr>
        <p:grpSp>
          <p:nvGrpSpPr>
            <p:cNvPr id="20" name="Group 19"/>
            <p:cNvGrpSpPr/>
            <p:nvPr/>
          </p:nvGrpSpPr>
          <p:grpSpPr>
            <a:xfrm>
              <a:off x="-3574" y="136766"/>
              <a:ext cx="2520385" cy="1606408"/>
              <a:chOff x="-9769" y="136766"/>
              <a:chExt cx="2520385" cy="1606408"/>
            </a:xfrm>
          </p:grpSpPr>
          <p:sp>
            <p:nvSpPr>
              <p:cNvPr id="22" name="Oval 14"/>
              <p:cNvSpPr>
                <a:spLocks noChangeAspect="1"/>
              </p:cNvSpPr>
              <p:nvPr/>
            </p:nvSpPr>
            <p:spPr>
              <a:xfrm>
                <a:off x="-9769" y="250915"/>
                <a:ext cx="396545" cy="1378110"/>
              </a:xfrm>
              <a:custGeom>
                <a:avLst/>
                <a:gdLst/>
                <a:ahLst/>
                <a:cxnLst/>
                <a:rect l="l" t="t" r="r" b="b"/>
                <a:pathLst>
                  <a:path w="396545" h="1378110">
                    <a:moveTo>
                      <a:pt x="0" y="0"/>
                    </a:moveTo>
                    <a:lnTo>
                      <a:pt x="42422" y="23026"/>
                    </a:lnTo>
                    <a:cubicBezTo>
                      <a:pt x="256074" y="167367"/>
                      <a:pt x="396545" y="411807"/>
                      <a:pt x="396545" y="689055"/>
                    </a:cubicBezTo>
                    <a:cubicBezTo>
                      <a:pt x="396545" y="966303"/>
                      <a:pt x="256074" y="1210743"/>
                      <a:pt x="42422" y="1355084"/>
                    </a:cubicBezTo>
                    <a:lnTo>
                      <a:pt x="0" y="1378110"/>
                    </a:lnTo>
                    <a:close/>
                  </a:path>
                </a:pathLst>
              </a:custGeom>
              <a:no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3" name="Oval 15"/>
              <p:cNvSpPr>
                <a:spLocks noChangeAspect="1"/>
              </p:cNvSpPr>
              <p:nvPr/>
            </p:nvSpPr>
            <p:spPr>
              <a:xfrm>
                <a:off x="-9769" y="136766"/>
                <a:ext cx="1458465" cy="1606408"/>
              </a:xfrm>
              <a:custGeom>
                <a:avLst/>
                <a:gdLst/>
                <a:ahLst/>
                <a:cxnLst/>
                <a:rect l="l" t="t" r="r" b="b"/>
                <a:pathLst>
                  <a:path w="1458465" h="1606408">
                    <a:moveTo>
                      <a:pt x="655265" y="0"/>
                    </a:moveTo>
                    <a:cubicBezTo>
                      <a:pt x="1098860" y="0"/>
                      <a:pt x="1458465" y="359607"/>
                      <a:pt x="1458465" y="803204"/>
                    </a:cubicBezTo>
                    <a:cubicBezTo>
                      <a:pt x="1458465" y="1246801"/>
                      <a:pt x="1098860" y="1606408"/>
                      <a:pt x="655265" y="1606408"/>
                    </a:cubicBezTo>
                    <a:cubicBezTo>
                      <a:pt x="433468" y="1606408"/>
                      <a:pt x="232668" y="1516506"/>
                      <a:pt x="87317" y="1371155"/>
                    </a:cubicBezTo>
                    <a:lnTo>
                      <a:pt x="0" y="1265325"/>
                    </a:lnTo>
                    <a:lnTo>
                      <a:pt x="0" y="341083"/>
                    </a:lnTo>
                    <a:lnTo>
                      <a:pt x="87317" y="235253"/>
                    </a:lnTo>
                    <a:cubicBezTo>
                      <a:pt x="232668" y="89902"/>
                      <a:pt x="433468" y="0"/>
                      <a:pt x="655265" y="0"/>
                    </a:cubicBezTo>
                    <a:close/>
                  </a:path>
                </a:pathLst>
              </a:custGeom>
              <a:no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4" name="Oval 23"/>
              <p:cNvSpPr>
                <a:spLocks noChangeAspect="1"/>
              </p:cNvSpPr>
              <p:nvPr/>
            </p:nvSpPr>
            <p:spPr>
              <a:xfrm>
                <a:off x="904217" y="136766"/>
                <a:ext cx="1606399" cy="1606408"/>
              </a:xfrm>
              <a:prstGeom prst="ellipse">
                <a:avLst/>
              </a:prstGeom>
              <a:solidFill>
                <a:srgbClr val="FFFFFF"/>
              </a:solidFill>
              <a:ln w="1270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cxnSp>
          <p:nvCxnSpPr>
            <p:cNvPr id="21" name="Straight Connector 20"/>
            <p:cNvCxnSpPr/>
            <p:nvPr/>
          </p:nvCxnSpPr>
          <p:spPr>
            <a:xfrm>
              <a:off x="-3574" y="173936"/>
              <a:ext cx="0" cy="1492259"/>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pSp>
      <p:sp>
        <p:nvSpPr>
          <p:cNvPr id="26" name="TextBox 25"/>
          <p:cNvSpPr txBox="1"/>
          <p:nvPr/>
        </p:nvSpPr>
        <p:spPr>
          <a:xfrm>
            <a:off x="2793998" y="-404501"/>
            <a:ext cx="1580446" cy="22006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chemeClr val="accent4"/>
                </a:solidFill>
                <a:effectLst/>
                <a:uFillTx/>
                <a:latin typeface="Arial"/>
                <a:ea typeface="PT Sans"/>
                <a:cs typeface="Arial"/>
                <a:sym typeface="PT Sans"/>
              </a:rPr>
              <a:t>“</a:t>
            </a:r>
          </a:p>
        </p:txBody>
      </p:sp>
      <p:sp>
        <p:nvSpPr>
          <p:cNvPr id="30" name="TextBox 29"/>
          <p:cNvSpPr txBox="1"/>
          <p:nvPr/>
        </p:nvSpPr>
        <p:spPr>
          <a:xfrm rot="10800000">
            <a:off x="7939848" y="2581875"/>
            <a:ext cx="1298222" cy="22006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rgbClr val="FFD100"/>
                </a:solidFill>
                <a:effectLst/>
                <a:uFillTx/>
                <a:latin typeface="Arial"/>
                <a:ea typeface="PT Sans"/>
                <a:cs typeface="Arial"/>
                <a:sym typeface="PT Sans"/>
              </a:rPr>
              <a:t>“</a:t>
            </a:r>
          </a:p>
        </p:txBody>
      </p:sp>
    </p:spTree>
    <p:extLst>
      <p:ext uri="{BB962C8B-B14F-4D97-AF65-F5344CB8AC3E}">
        <p14:creationId xmlns:p14="http://schemas.microsoft.com/office/powerpoint/2010/main" val="20111043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Generic Quot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ADEEA8EE-C9D4-DD48-B00D-931649C92A4D}" type="slidenum">
              <a:rPr lang="en-US" smtClean="0"/>
              <a:pPr/>
              <a:t>‹#›</a:t>
            </a:fld>
            <a:endParaRPr lang="en-US" dirty="0"/>
          </a:p>
        </p:txBody>
      </p:sp>
      <p:sp>
        <p:nvSpPr>
          <p:cNvPr id="25" name="Text Placeholder 12"/>
          <p:cNvSpPr>
            <a:spLocks noGrp="1"/>
          </p:cNvSpPr>
          <p:nvPr>
            <p:ph type="body" sz="quarter" idx="17" hasCustomPrompt="1"/>
          </p:nvPr>
        </p:nvSpPr>
        <p:spPr>
          <a:xfrm>
            <a:off x="588831" y="1131721"/>
            <a:ext cx="4085225" cy="2400479"/>
          </a:xfrm>
        </p:spPr>
        <p:txBody>
          <a:bodyPr anchor="ctr">
            <a:normAutofit/>
          </a:bodyPr>
          <a:lstStyle>
            <a:lvl1pPr marL="0" indent="0">
              <a:lnSpc>
                <a:spcPct val="100000"/>
              </a:lnSpc>
              <a:spcBef>
                <a:spcPts val="0"/>
              </a:spcBef>
              <a:spcAft>
                <a:spcPts val="1800"/>
              </a:spcAft>
              <a:buFontTx/>
              <a:buNone/>
              <a:defRPr sz="2800">
                <a:solidFill>
                  <a:schemeClr val="accent3"/>
                </a:solidFill>
                <a:latin typeface="Arial"/>
                <a:cs typeface="Arial"/>
              </a:defRPr>
            </a:lvl1pPr>
            <a:lvl2pPr marL="457200" indent="0">
              <a:buFontTx/>
              <a:buNone/>
              <a:defRPr sz="2400">
                <a:solidFill>
                  <a:srgbClr val="7F7F7F"/>
                </a:solidFill>
              </a:defRPr>
            </a:lvl2pPr>
            <a:lvl3pPr marL="914400" indent="0">
              <a:buFontTx/>
              <a:buNone/>
              <a:defRPr sz="2000">
                <a:solidFill>
                  <a:srgbClr val="7F7F7F"/>
                </a:solidFill>
              </a:defRPr>
            </a:lvl3pPr>
            <a:lvl4pPr marL="1371600" indent="0">
              <a:buFontTx/>
              <a:buNone/>
              <a:defRPr sz="1800">
                <a:solidFill>
                  <a:srgbClr val="7F7F7F"/>
                </a:solidFill>
              </a:defRPr>
            </a:lvl4pPr>
            <a:lvl5pPr marL="1828800" indent="0">
              <a:buFontTx/>
              <a:buNone/>
              <a:defRPr sz="1800">
                <a:solidFill>
                  <a:srgbClr val="7F7F7F"/>
                </a:solidFill>
              </a:defRPr>
            </a:lvl5pPr>
          </a:lstStyle>
          <a:p>
            <a:pPr lvl="0"/>
            <a:r>
              <a:rPr lang="en-US" dirty="0"/>
              <a:t>Click to Add Quote</a:t>
            </a:r>
          </a:p>
        </p:txBody>
      </p:sp>
      <p:sp>
        <p:nvSpPr>
          <p:cNvPr id="27" name="TextBox 26"/>
          <p:cNvSpPr txBox="1"/>
          <p:nvPr/>
        </p:nvSpPr>
        <p:spPr>
          <a:xfrm>
            <a:off x="0" y="0"/>
            <a:ext cx="1580446" cy="22006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chemeClr val="accent4"/>
                </a:solidFill>
                <a:effectLst/>
                <a:uFillTx/>
                <a:latin typeface="Arial"/>
                <a:ea typeface="PT Sans"/>
                <a:cs typeface="Arial"/>
                <a:sym typeface="PT Sans"/>
              </a:rPr>
              <a:t>“</a:t>
            </a:r>
          </a:p>
        </p:txBody>
      </p:sp>
      <p:sp>
        <p:nvSpPr>
          <p:cNvPr id="28" name="TextBox 27"/>
          <p:cNvSpPr txBox="1"/>
          <p:nvPr/>
        </p:nvSpPr>
        <p:spPr>
          <a:xfrm rot="10800000">
            <a:off x="4307803" y="1890748"/>
            <a:ext cx="1298222" cy="22006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rgbClr val="FFD100"/>
                </a:solidFill>
                <a:effectLst/>
                <a:uFillTx/>
                <a:latin typeface="Arial"/>
                <a:ea typeface="PT Sans"/>
                <a:cs typeface="Arial"/>
                <a:sym typeface="PT Sans"/>
              </a:rPr>
              <a:t>“</a:t>
            </a:r>
          </a:p>
        </p:txBody>
      </p:sp>
      <p:sp>
        <p:nvSpPr>
          <p:cNvPr id="33" name="Picture Placeholder 14"/>
          <p:cNvSpPr>
            <a:spLocks noGrp="1"/>
          </p:cNvSpPr>
          <p:nvPr>
            <p:ph type="pic" sz="quarter" idx="15" hasCustomPrompt="1"/>
          </p:nvPr>
        </p:nvSpPr>
        <p:spPr>
          <a:xfrm>
            <a:off x="5460265" y="950299"/>
            <a:ext cx="3438584" cy="3170548"/>
          </a:xfrm>
        </p:spPr>
        <p:txBody>
          <a:bodyPr anchor="ctr">
            <a:normAutofit/>
          </a:bodyPr>
          <a:lstStyle>
            <a:lvl1pPr marL="0" indent="0" algn="ctr">
              <a:buFontTx/>
              <a:buNone/>
              <a:defRPr sz="1800" baseline="0">
                <a:solidFill>
                  <a:schemeClr val="accent2"/>
                </a:solidFill>
                <a:latin typeface="Arial"/>
                <a:cs typeface="Arial"/>
              </a:defRPr>
            </a:lvl1pPr>
          </a:lstStyle>
          <a:p>
            <a:r>
              <a:rPr lang="en-US" dirty="0"/>
              <a:t>Click to Add Image</a:t>
            </a:r>
          </a:p>
        </p:txBody>
      </p:sp>
      <p:sp>
        <p:nvSpPr>
          <p:cNvPr id="35" name="Text Placeholder 12"/>
          <p:cNvSpPr>
            <a:spLocks noGrp="1"/>
          </p:cNvSpPr>
          <p:nvPr>
            <p:ph type="body" sz="quarter" idx="21" hasCustomPrompt="1"/>
          </p:nvPr>
        </p:nvSpPr>
        <p:spPr>
          <a:xfrm>
            <a:off x="884807" y="3670837"/>
            <a:ext cx="3791185" cy="329260"/>
          </a:xfrm>
        </p:spPr>
        <p:txBody>
          <a:bodyPr anchor="ctr">
            <a:noAutofit/>
          </a:bodyPr>
          <a:lstStyle>
            <a:lvl1pPr marL="0" indent="0" algn="r">
              <a:lnSpc>
                <a:spcPct val="100000"/>
              </a:lnSpc>
              <a:spcBef>
                <a:spcPts val="0"/>
              </a:spcBef>
              <a:spcAft>
                <a:spcPts val="1800"/>
              </a:spcAft>
              <a:buFontTx/>
              <a:buNone/>
              <a:defRPr sz="1800" i="1">
                <a:solidFill>
                  <a:schemeClr val="accent5"/>
                </a:solidFill>
                <a:latin typeface="Arial"/>
                <a:cs typeface="Arial"/>
              </a:defRPr>
            </a:lvl1pPr>
            <a:lvl2pPr marL="457200" indent="0">
              <a:buFontTx/>
              <a:buNone/>
              <a:defRPr sz="2400">
                <a:solidFill>
                  <a:srgbClr val="7F7F7F"/>
                </a:solidFill>
              </a:defRPr>
            </a:lvl2pPr>
            <a:lvl3pPr marL="914400" indent="0">
              <a:buFontTx/>
              <a:buNone/>
              <a:defRPr sz="2000">
                <a:solidFill>
                  <a:srgbClr val="7F7F7F"/>
                </a:solidFill>
              </a:defRPr>
            </a:lvl3pPr>
            <a:lvl4pPr marL="1371600" indent="0">
              <a:buFontTx/>
              <a:buNone/>
              <a:defRPr sz="1800">
                <a:solidFill>
                  <a:srgbClr val="7F7F7F"/>
                </a:solidFill>
              </a:defRPr>
            </a:lvl4pPr>
            <a:lvl5pPr marL="1828800" indent="0">
              <a:buFontTx/>
              <a:buNone/>
              <a:defRPr sz="1800">
                <a:solidFill>
                  <a:srgbClr val="7F7F7F"/>
                </a:solidFill>
              </a:defRPr>
            </a:lvl5pPr>
          </a:lstStyle>
          <a:p>
            <a:pPr lvl="0"/>
            <a:r>
              <a:rPr lang="en-US" dirty="0"/>
              <a:t>Click to Add Reference</a:t>
            </a:r>
          </a:p>
        </p:txBody>
      </p:sp>
      <p:sp>
        <p:nvSpPr>
          <p:cNvPr id="8" name="TextBox 7"/>
          <p:cNvSpPr txBox="1"/>
          <p:nvPr/>
        </p:nvSpPr>
        <p:spPr>
          <a:xfrm>
            <a:off x="0" y="0"/>
            <a:ext cx="1580446" cy="22006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chemeClr val="accent4"/>
                </a:solidFill>
                <a:effectLst/>
                <a:uFillTx/>
                <a:latin typeface="Arial"/>
                <a:ea typeface="PT Sans"/>
                <a:cs typeface="Arial"/>
                <a:sym typeface="PT Sans"/>
              </a:rPr>
              <a:t>“</a:t>
            </a:r>
          </a:p>
        </p:txBody>
      </p:sp>
      <p:sp>
        <p:nvSpPr>
          <p:cNvPr id="9" name="TextBox 8"/>
          <p:cNvSpPr txBox="1"/>
          <p:nvPr/>
        </p:nvSpPr>
        <p:spPr>
          <a:xfrm rot="10800000">
            <a:off x="4307803" y="1890748"/>
            <a:ext cx="1298222" cy="2200602"/>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US" sz="13800" b="1" i="0" u="none" strike="noStrike" cap="none" spc="0" normalizeH="0" baseline="0" dirty="0">
                <a:ln>
                  <a:noFill/>
                </a:ln>
                <a:solidFill>
                  <a:srgbClr val="FFD100"/>
                </a:solidFill>
                <a:effectLst/>
                <a:uFillTx/>
                <a:latin typeface="Arial"/>
                <a:ea typeface="PT Sans"/>
                <a:cs typeface="Arial"/>
                <a:sym typeface="PT Sans"/>
              </a:rPr>
              <a:t>“</a:t>
            </a:r>
          </a:p>
        </p:txBody>
      </p:sp>
    </p:spTree>
    <p:extLst>
      <p:ext uri="{BB962C8B-B14F-4D97-AF65-F5344CB8AC3E}">
        <p14:creationId xmlns:p14="http://schemas.microsoft.com/office/powerpoint/2010/main" val="1385354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Title Bullet Text Image">
    <p:spTree>
      <p:nvGrpSpPr>
        <p:cNvPr id="1" name=""/>
        <p:cNvGrpSpPr/>
        <p:nvPr/>
      </p:nvGrpSpPr>
      <p:grpSpPr>
        <a:xfrm>
          <a:off x="0" y="0"/>
          <a:ext cx="0" cy="0"/>
          <a:chOff x="0" y="0"/>
          <a:chExt cx="0" cy="0"/>
        </a:xfrm>
      </p:grpSpPr>
      <p:sp>
        <p:nvSpPr>
          <p:cNvPr id="6" name="Content Placeholder 2"/>
          <p:cNvSpPr>
            <a:spLocks noGrp="1"/>
          </p:cNvSpPr>
          <p:nvPr>
            <p:ph idx="14" hasCustomPrompt="1"/>
          </p:nvPr>
        </p:nvSpPr>
        <p:spPr>
          <a:xfrm>
            <a:off x="347212" y="1096306"/>
            <a:ext cx="4915785" cy="3562992"/>
          </a:xfrm>
        </p:spPr>
        <p:txBody>
          <a:bodyPr>
            <a:normAutofit/>
          </a:bodyPr>
          <a:lstStyle>
            <a:lvl1pPr marL="164592" indent="-164592">
              <a:spcBef>
                <a:spcPts val="600"/>
              </a:spcBef>
              <a:spcAft>
                <a:spcPts val="0"/>
              </a:spcAft>
              <a:buClr>
                <a:schemeClr val="accent2"/>
              </a:buClr>
              <a:defRPr sz="2400" baseline="0">
                <a:solidFill>
                  <a:schemeClr val="tx2"/>
                </a:solidFill>
                <a:latin typeface="Arial"/>
                <a:cs typeface="Arial"/>
              </a:defRPr>
            </a:lvl1pPr>
            <a:lvl2pPr marL="649224" indent="-192024">
              <a:spcBef>
                <a:spcPts val="0"/>
              </a:spcBef>
              <a:spcAft>
                <a:spcPts val="0"/>
              </a:spcAft>
              <a:buClr>
                <a:schemeClr val="accent2"/>
              </a:buClr>
              <a:defRPr sz="2200">
                <a:solidFill>
                  <a:schemeClr val="accent2"/>
                </a:solidFill>
                <a:latin typeface="Arial"/>
                <a:cs typeface="Arial"/>
              </a:defRPr>
            </a:lvl2pPr>
            <a:lvl3pPr marL="1051560" indent="-137160">
              <a:spcBef>
                <a:spcPts val="0"/>
              </a:spcBef>
              <a:spcAft>
                <a:spcPts val="0"/>
              </a:spcAft>
              <a:buClr>
                <a:schemeClr val="accent2"/>
              </a:buClr>
              <a:defRPr sz="2000">
                <a:solidFill>
                  <a:schemeClr val="accent2"/>
                </a:solidFill>
                <a:latin typeface="Arial"/>
                <a:cs typeface="Arial"/>
              </a:defRPr>
            </a:lvl3pPr>
            <a:lvl4pPr marL="1508760" indent="-137160">
              <a:spcBef>
                <a:spcPts val="0"/>
              </a:spcBef>
              <a:spcAft>
                <a:spcPts val="0"/>
              </a:spcAft>
              <a:buClr>
                <a:schemeClr val="accent2"/>
              </a:buClr>
              <a:defRPr sz="1800">
                <a:solidFill>
                  <a:schemeClr val="accent2"/>
                </a:solidFill>
                <a:latin typeface="Arial"/>
                <a:cs typeface="Arial"/>
              </a:defRPr>
            </a:lvl4pPr>
            <a:lvl5pPr marL="1965960" indent="-137160">
              <a:spcBef>
                <a:spcPts val="0"/>
              </a:spcBef>
              <a:spcAft>
                <a:spcPts val="0"/>
              </a:spcAft>
              <a:buClr>
                <a:schemeClr val="accent2"/>
              </a:buClr>
              <a:defRPr sz="1600">
                <a:solidFill>
                  <a:schemeClr val="accent2"/>
                </a:solidFill>
                <a:latin typeface="Arial"/>
                <a:cs typeface="Arial"/>
              </a:defRPr>
            </a:lvl5p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347212" y="283549"/>
            <a:ext cx="8479272" cy="630040"/>
          </a:xfrm>
        </p:spPr>
        <p:txBody>
          <a:bodyPr/>
          <a:lstStyle>
            <a:lvl1pPr>
              <a:defRPr>
                <a:latin typeface="Arial"/>
                <a:cs typeface="Arial"/>
              </a:defRPr>
            </a:lvl1pPr>
          </a:lstStyle>
          <a:p>
            <a:r>
              <a:rPr lang="en-US" dirty="0"/>
              <a:t>Click to add slide title</a:t>
            </a:r>
          </a:p>
        </p:txBody>
      </p:sp>
      <p:sp>
        <p:nvSpPr>
          <p:cNvPr id="3" name="Slide Number Placeholder 2"/>
          <p:cNvSpPr>
            <a:spLocks noGrp="1"/>
          </p:cNvSpPr>
          <p:nvPr>
            <p:ph type="sldNum" sz="quarter" idx="10"/>
          </p:nvPr>
        </p:nvSpPr>
        <p:spPr/>
        <p:txBody>
          <a:bodyPr/>
          <a:lstStyle>
            <a:lvl1pPr>
              <a:defRPr>
                <a:latin typeface="Arial"/>
                <a:cs typeface="Arial"/>
              </a:defRPr>
            </a:lvl1pPr>
          </a:lstStyle>
          <a:p>
            <a:fld id="{ADEEA8EE-C9D4-DD48-B00D-931649C92A4D}" type="slidenum">
              <a:rPr lang="en-US" smtClean="0"/>
              <a:pPr/>
              <a:t>‹#›</a:t>
            </a:fld>
            <a:endParaRPr lang="en-US" dirty="0"/>
          </a:p>
        </p:txBody>
      </p:sp>
      <p:sp>
        <p:nvSpPr>
          <p:cNvPr id="7" name="Picture Placeholder 14"/>
          <p:cNvSpPr>
            <a:spLocks noGrp="1"/>
          </p:cNvSpPr>
          <p:nvPr>
            <p:ph type="pic" sz="quarter" idx="15" hasCustomPrompt="1"/>
          </p:nvPr>
        </p:nvSpPr>
        <p:spPr>
          <a:xfrm>
            <a:off x="5464014" y="1096306"/>
            <a:ext cx="3362470" cy="3562992"/>
          </a:xfrm>
        </p:spPr>
        <p:txBody>
          <a:bodyPr>
            <a:normAutofit/>
          </a:bodyPr>
          <a:lstStyle>
            <a:lvl1pPr marL="0" indent="0">
              <a:buFontTx/>
              <a:buNone/>
              <a:defRPr sz="2000" baseline="0">
                <a:solidFill>
                  <a:schemeClr val="accent2"/>
                </a:solidFill>
                <a:latin typeface="Arial"/>
                <a:cs typeface="Arial"/>
              </a:defRPr>
            </a:lvl1pPr>
          </a:lstStyle>
          <a:p>
            <a:r>
              <a:rPr lang="en-US" dirty="0"/>
              <a:t>Click to add an image</a:t>
            </a:r>
          </a:p>
        </p:txBody>
      </p:sp>
    </p:spTree>
    <p:extLst>
      <p:ext uri="{BB962C8B-B14F-4D97-AF65-F5344CB8AC3E}">
        <p14:creationId xmlns:p14="http://schemas.microsoft.com/office/powerpoint/2010/main" val="15455402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Divider Slide V3">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2991788" cy="5143502"/>
          </a:xfrm>
          <a:prstGeom prst="rect">
            <a:avLst/>
          </a:prstGeom>
        </p:spPr>
      </p:pic>
      <p:sp>
        <p:nvSpPr>
          <p:cNvPr id="6" name="Rectangle 5"/>
          <p:cNvSpPr/>
          <p:nvPr/>
        </p:nvSpPr>
        <p:spPr>
          <a:xfrm>
            <a:off x="0" y="4812881"/>
            <a:ext cx="2991884" cy="330619"/>
          </a:xfrm>
          <a:prstGeom prst="rect">
            <a:avLst/>
          </a:prstGeom>
          <a:solidFill>
            <a:srgbClr val="000000">
              <a:alpha val="3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7" name="Text Placeholder 6"/>
          <p:cNvSpPr>
            <a:spLocks noGrp="1"/>
          </p:cNvSpPr>
          <p:nvPr>
            <p:ph type="body" sz="quarter" idx="10" hasCustomPrompt="1"/>
          </p:nvPr>
        </p:nvSpPr>
        <p:spPr>
          <a:xfrm>
            <a:off x="3189288" y="1977252"/>
            <a:ext cx="5108575" cy="1193800"/>
          </a:xfrm>
        </p:spPr>
        <p:txBody>
          <a:bodyPr anchor="ctr">
            <a:normAutofit/>
          </a:bodyPr>
          <a:lstStyle>
            <a:lvl1pPr marL="0" indent="0">
              <a:buFontTx/>
              <a:buNone/>
              <a:defRPr sz="3200" baseline="0">
                <a:solidFill>
                  <a:schemeClr val="accent1"/>
                </a:solidFill>
                <a:latin typeface="Arial"/>
                <a:cs typeface="Arial"/>
              </a:defRPr>
            </a:lvl1pPr>
          </a:lstStyle>
          <a:p>
            <a:pPr lvl="0"/>
            <a:r>
              <a:rPr lang="en-US" dirty="0"/>
              <a:t>Click to add title for divider slide</a:t>
            </a:r>
          </a:p>
        </p:txBody>
      </p:sp>
      <p:pic>
        <p:nvPicPr>
          <p:cNvPr id="17" name="Picture 16"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37" y="4893572"/>
            <a:ext cx="1411090" cy="193300"/>
          </a:xfrm>
          <a:prstGeom prst="rect">
            <a:avLst/>
          </a:prstGeom>
        </p:spPr>
      </p:pic>
      <p:grpSp>
        <p:nvGrpSpPr>
          <p:cNvPr id="13" name="Group 12"/>
          <p:cNvGrpSpPr>
            <a:grpSpLocks noChangeAspect="1"/>
          </p:cNvGrpSpPr>
          <p:nvPr/>
        </p:nvGrpSpPr>
        <p:grpSpPr>
          <a:xfrm>
            <a:off x="-11756" y="3484055"/>
            <a:ext cx="3003544" cy="1298448"/>
            <a:chOff x="4" y="1931735"/>
            <a:chExt cx="2992205" cy="1293546"/>
          </a:xfrm>
        </p:grpSpPr>
        <p:sp>
          <p:nvSpPr>
            <p:cNvPr id="16" name="Oval 13"/>
            <p:cNvSpPr>
              <a:spLocks noChangeAspect="1"/>
            </p:cNvSpPr>
            <p:nvPr/>
          </p:nvSpPr>
          <p:spPr>
            <a:xfrm>
              <a:off x="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18" name="Oval 17"/>
            <p:cNvSpPr>
              <a:spLocks noChangeAspect="1"/>
            </p:cNvSpPr>
            <p:nvPr/>
          </p:nvSpPr>
          <p:spPr>
            <a:xfrm>
              <a:off x="849330" y="1931735"/>
              <a:ext cx="1293546" cy="1293546"/>
            </a:xfrm>
            <a:prstGeom prst="ellipse">
              <a:avLst/>
            </a:pr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sp>
          <p:nvSpPr>
            <p:cNvPr id="20" name="Oval 13"/>
            <p:cNvSpPr>
              <a:spLocks noChangeAspect="1"/>
            </p:cNvSpPr>
            <p:nvPr/>
          </p:nvSpPr>
          <p:spPr>
            <a:xfrm flipH="1">
              <a:off x="1906014" y="1931735"/>
              <a:ext cx="1086195" cy="1293546"/>
            </a:xfrm>
            <a:custGeom>
              <a:avLst/>
              <a:gdLst/>
              <a:ahLst/>
              <a:cxnLst/>
              <a:rect l="l" t="t" r="r" b="b"/>
              <a:pathLst>
                <a:path w="1086195" h="1293546">
                  <a:moveTo>
                    <a:pt x="439422" y="0"/>
                  </a:moveTo>
                  <a:cubicBezTo>
                    <a:pt x="796625" y="0"/>
                    <a:pt x="1086195" y="289570"/>
                    <a:pt x="1086195" y="646773"/>
                  </a:cubicBezTo>
                  <a:cubicBezTo>
                    <a:pt x="1086195" y="1003976"/>
                    <a:pt x="796625" y="1293546"/>
                    <a:pt x="439422" y="1293546"/>
                  </a:cubicBezTo>
                  <a:cubicBezTo>
                    <a:pt x="305471" y="1293546"/>
                    <a:pt x="181031" y="1252825"/>
                    <a:pt x="77805" y="1183087"/>
                  </a:cubicBezTo>
                  <a:lnTo>
                    <a:pt x="0" y="1118892"/>
                  </a:lnTo>
                  <a:lnTo>
                    <a:pt x="0" y="174654"/>
                  </a:lnTo>
                  <a:lnTo>
                    <a:pt x="77805" y="110459"/>
                  </a:lnTo>
                  <a:cubicBezTo>
                    <a:pt x="181031" y="40721"/>
                    <a:pt x="305471" y="0"/>
                    <a:pt x="439422" y="0"/>
                  </a:cubicBezTo>
                  <a:close/>
                </a:path>
              </a:pathLst>
            </a:custGeom>
            <a:noFill/>
            <a:ln w="6350"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endParaRPr>
            </a:p>
          </p:txBody>
        </p:sp>
      </p:grpSp>
      <p:sp>
        <p:nvSpPr>
          <p:cNvPr id="1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892873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V4">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59" y="0"/>
            <a:ext cx="4479466" cy="5143500"/>
          </a:xfrm>
          <a:prstGeom prst="rect">
            <a:avLst/>
          </a:prstGeom>
        </p:spPr>
      </p:pic>
      <p:grpSp>
        <p:nvGrpSpPr>
          <p:cNvPr id="2" name="Group 1"/>
          <p:cNvGrpSpPr/>
          <p:nvPr/>
        </p:nvGrpSpPr>
        <p:grpSpPr>
          <a:xfrm>
            <a:off x="-11759" y="3148388"/>
            <a:ext cx="4585968" cy="1814120"/>
            <a:chOff x="-11759" y="3148388"/>
            <a:chExt cx="4585968" cy="1814120"/>
          </a:xfrm>
        </p:grpSpPr>
        <p:sp>
          <p:nvSpPr>
            <p:cNvPr id="13" name="Oval 12"/>
            <p:cNvSpPr>
              <a:spLocks noChangeAspect="1"/>
            </p:cNvSpPr>
            <p:nvPr/>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7" name="Oval 16"/>
            <p:cNvSpPr>
              <a:spLocks noChangeAspect="1"/>
            </p:cNvSpPr>
            <p:nvPr/>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3" name="Oval 22"/>
            <p:cNvSpPr>
              <a:spLocks noChangeAspect="1"/>
            </p:cNvSpPr>
            <p:nvPr/>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18" name="Rectangle 17"/>
          <p:cNvSpPr/>
          <p:nvPr/>
        </p:nvSpPr>
        <p:spPr>
          <a:xfrm>
            <a:off x="4457700" y="-1"/>
            <a:ext cx="4686300" cy="514350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19" name="Picture 18"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0"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1"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2" name="Rectangle 21"/>
          <p:cNvSpPr/>
          <p:nvPr/>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24"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550962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V5">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759" y="1"/>
            <a:ext cx="4469459" cy="5143500"/>
          </a:xfrm>
          <a:prstGeom prst="rect">
            <a:avLst/>
          </a:prstGeom>
        </p:spPr>
      </p:pic>
      <p:grpSp>
        <p:nvGrpSpPr>
          <p:cNvPr id="2" name="Group 1"/>
          <p:cNvGrpSpPr/>
          <p:nvPr/>
        </p:nvGrpSpPr>
        <p:grpSpPr>
          <a:xfrm>
            <a:off x="-11759" y="3148388"/>
            <a:ext cx="4585968" cy="1814120"/>
            <a:chOff x="-11759" y="3148388"/>
            <a:chExt cx="4585968" cy="1814120"/>
          </a:xfrm>
        </p:grpSpPr>
        <p:sp>
          <p:nvSpPr>
            <p:cNvPr id="13" name="Oval 12"/>
            <p:cNvSpPr>
              <a:spLocks noChangeAspect="1"/>
            </p:cNvSpPr>
            <p:nvPr/>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17" name="Oval 16"/>
            <p:cNvSpPr>
              <a:spLocks noChangeAspect="1"/>
            </p:cNvSpPr>
            <p:nvPr/>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3" name="Oval 22"/>
            <p:cNvSpPr>
              <a:spLocks noChangeAspect="1"/>
            </p:cNvSpPr>
            <p:nvPr/>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18" name="Rectangle 17"/>
          <p:cNvSpPr/>
          <p:nvPr/>
        </p:nvSpPr>
        <p:spPr>
          <a:xfrm>
            <a:off x="4457700" y="-1"/>
            <a:ext cx="4686300" cy="5143502"/>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19" name="Picture 18"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0"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1"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2" name="Rectangle 21"/>
          <p:cNvSpPr/>
          <p:nvPr/>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24"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927157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 V6">
    <p:spTree>
      <p:nvGrpSpPr>
        <p:cNvPr id="1" name=""/>
        <p:cNvGrpSpPr/>
        <p:nvPr/>
      </p:nvGrpSpPr>
      <p:grpSpPr>
        <a:xfrm>
          <a:off x="0" y="0"/>
          <a:ext cx="0" cy="0"/>
          <a:chOff x="0" y="0"/>
          <a:chExt cx="0" cy="0"/>
        </a:xfrm>
      </p:grpSpPr>
      <p:pic>
        <p:nvPicPr>
          <p:cNvPr id="11" name="Picture 10" descr="offset_422428_adj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4457700" cy="5143500"/>
          </a:xfrm>
          <a:prstGeom prst="rect">
            <a:avLst/>
          </a:prstGeom>
        </p:spPr>
      </p:pic>
      <p:grpSp>
        <p:nvGrpSpPr>
          <p:cNvPr id="28" name="Group 27"/>
          <p:cNvGrpSpPr/>
          <p:nvPr/>
        </p:nvGrpSpPr>
        <p:grpSpPr>
          <a:xfrm>
            <a:off x="-11759" y="3148388"/>
            <a:ext cx="4585968" cy="1814120"/>
            <a:chOff x="-11759" y="3148388"/>
            <a:chExt cx="4585968" cy="1814120"/>
          </a:xfrm>
        </p:grpSpPr>
        <p:sp>
          <p:nvSpPr>
            <p:cNvPr id="29" name="Oval 12"/>
            <p:cNvSpPr>
              <a:spLocks noChangeAspect="1"/>
            </p:cNvSpPr>
            <p:nvPr/>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30" name="Oval 29"/>
            <p:cNvSpPr>
              <a:spLocks noChangeAspect="1"/>
            </p:cNvSpPr>
            <p:nvPr/>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31" name="Oval 30"/>
            <p:cNvSpPr>
              <a:spLocks noChangeAspect="1"/>
            </p:cNvSpPr>
            <p:nvPr/>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32" name="Rectangle 31"/>
          <p:cNvSpPr/>
          <p:nvPr/>
        </p:nvSpPr>
        <p:spPr>
          <a:xfrm>
            <a:off x="4457700" y="0"/>
            <a:ext cx="4686300" cy="514350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33" name="Picture 32"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34"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35"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36" name="Rectangle 35"/>
          <p:cNvSpPr/>
          <p:nvPr/>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37"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505211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 V7">
    <p:spTree>
      <p:nvGrpSpPr>
        <p:cNvPr id="1" name=""/>
        <p:cNvGrpSpPr/>
        <p:nvPr/>
      </p:nvGrpSpPr>
      <p:grpSpPr>
        <a:xfrm>
          <a:off x="0" y="0"/>
          <a:ext cx="0" cy="0"/>
          <a:chOff x="0" y="0"/>
          <a:chExt cx="0" cy="0"/>
        </a:xfrm>
      </p:grpSpPr>
      <p:pic>
        <p:nvPicPr>
          <p:cNvPr id="3" name="Picture 2" descr="offset_349746_adj_RGB-2.png"/>
          <p:cNvPicPr>
            <a:picLocks noChangeAspect="1"/>
          </p:cNvPicPr>
          <p:nvPr/>
        </p:nvPicPr>
        <p:blipFill rotWithShape="1">
          <a:blip r:embed="rId2" cstate="screen">
            <a:extLst>
              <a:ext uri="{28A0092B-C50C-407E-A947-70E740481C1C}">
                <a14:useLocalDpi xmlns:a14="http://schemas.microsoft.com/office/drawing/2010/main"/>
              </a:ext>
            </a:extLst>
          </a:blip>
          <a:srcRect r="-261"/>
          <a:stretch/>
        </p:blipFill>
        <p:spPr>
          <a:xfrm>
            <a:off x="3014" y="0"/>
            <a:ext cx="4478203" cy="5143500"/>
          </a:xfrm>
          <a:prstGeom prst="rect">
            <a:avLst/>
          </a:prstGeom>
        </p:spPr>
      </p:pic>
      <p:grpSp>
        <p:nvGrpSpPr>
          <p:cNvPr id="18" name="Group 17"/>
          <p:cNvGrpSpPr/>
          <p:nvPr/>
        </p:nvGrpSpPr>
        <p:grpSpPr>
          <a:xfrm>
            <a:off x="-11759" y="3148388"/>
            <a:ext cx="4585968" cy="1814120"/>
            <a:chOff x="-11759" y="3148388"/>
            <a:chExt cx="4585968" cy="1814120"/>
          </a:xfrm>
        </p:grpSpPr>
        <p:sp>
          <p:nvSpPr>
            <p:cNvPr id="19" name="Oval 12"/>
            <p:cNvSpPr>
              <a:spLocks noChangeAspect="1"/>
            </p:cNvSpPr>
            <p:nvPr/>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0" name="Oval 19"/>
            <p:cNvSpPr>
              <a:spLocks noChangeAspect="1"/>
            </p:cNvSpPr>
            <p:nvPr/>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1" name="Oval 20"/>
            <p:cNvSpPr>
              <a:spLocks noChangeAspect="1"/>
            </p:cNvSpPr>
            <p:nvPr/>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2" name="Rectangle 21"/>
          <p:cNvSpPr/>
          <p:nvPr/>
        </p:nvSpPr>
        <p:spPr>
          <a:xfrm>
            <a:off x="4457700" y="0"/>
            <a:ext cx="4686300" cy="514350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24" name="Picture 23"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6"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8"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9" name="Rectangle 28"/>
          <p:cNvSpPr/>
          <p:nvPr/>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30"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938671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V8">
    <p:spTree>
      <p:nvGrpSpPr>
        <p:cNvPr id="1" name=""/>
        <p:cNvGrpSpPr/>
        <p:nvPr/>
      </p:nvGrpSpPr>
      <p:grpSpPr>
        <a:xfrm>
          <a:off x="0" y="0"/>
          <a:ext cx="0" cy="0"/>
          <a:chOff x="0" y="0"/>
          <a:chExt cx="0" cy="0"/>
        </a:xfrm>
      </p:grpSpPr>
      <p:pic>
        <p:nvPicPr>
          <p:cNvPr id="4" name="Picture 3" descr="offset_159713_adj_RGB.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14" y="0"/>
            <a:ext cx="4454686" cy="5143500"/>
          </a:xfrm>
          <a:prstGeom prst="rect">
            <a:avLst/>
          </a:prstGeom>
        </p:spPr>
      </p:pic>
      <p:grpSp>
        <p:nvGrpSpPr>
          <p:cNvPr id="18" name="Group 17"/>
          <p:cNvGrpSpPr/>
          <p:nvPr/>
        </p:nvGrpSpPr>
        <p:grpSpPr>
          <a:xfrm>
            <a:off x="-11759" y="3148388"/>
            <a:ext cx="4585968" cy="1814120"/>
            <a:chOff x="-11759" y="3148388"/>
            <a:chExt cx="4585968" cy="1814120"/>
          </a:xfrm>
        </p:grpSpPr>
        <p:sp>
          <p:nvSpPr>
            <p:cNvPr id="19" name="Oval 12"/>
            <p:cNvSpPr>
              <a:spLocks noChangeAspect="1"/>
            </p:cNvSpPr>
            <p:nvPr/>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0" name="Oval 19"/>
            <p:cNvSpPr>
              <a:spLocks noChangeAspect="1"/>
            </p:cNvSpPr>
            <p:nvPr/>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1" name="Oval 20"/>
            <p:cNvSpPr>
              <a:spLocks noChangeAspect="1"/>
            </p:cNvSpPr>
            <p:nvPr/>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2" name="Rectangle 21"/>
          <p:cNvSpPr/>
          <p:nvPr/>
        </p:nvSpPr>
        <p:spPr>
          <a:xfrm>
            <a:off x="4457700" y="0"/>
            <a:ext cx="4686300" cy="514350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24" name="Picture 23"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6"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8"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9" name="Rectangle 28"/>
          <p:cNvSpPr/>
          <p:nvPr/>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30"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585489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 V9">
    <p:spTree>
      <p:nvGrpSpPr>
        <p:cNvPr id="1" name=""/>
        <p:cNvGrpSpPr/>
        <p:nvPr/>
      </p:nvGrpSpPr>
      <p:grpSpPr>
        <a:xfrm>
          <a:off x="0" y="0"/>
          <a:ext cx="0" cy="0"/>
          <a:chOff x="0" y="0"/>
          <a:chExt cx="0" cy="0"/>
        </a:xfrm>
      </p:grpSpPr>
      <p:pic>
        <p:nvPicPr>
          <p:cNvPr id="3" name="Picture 2" descr="iStock_000023243493_XXXLarge_adj_RGB.png"/>
          <p:cNvPicPr>
            <a:picLocks noChangeAspect="1"/>
          </p:cNvPicPr>
          <p:nvPr/>
        </p:nvPicPr>
        <p:blipFill rotWithShape="1">
          <a:blip r:embed="rId2" cstate="screen">
            <a:extLst>
              <a:ext uri="{28A0092B-C50C-407E-A947-70E740481C1C}">
                <a14:useLocalDpi xmlns:a14="http://schemas.microsoft.com/office/drawing/2010/main"/>
              </a:ext>
            </a:extLst>
          </a:blip>
          <a:srcRect r="-265"/>
          <a:stretch/>
        </p:blipFill>
        <p:spPr>
          <a:xfrm>
            <a:off x="12830" y="0"/>
            <a:ext cx="4457700" cy="5143500"/>
          </a:xfrm>
          <a:prstGeom prst="rect">
            <a:avLst/>
          </a:prstGeom>
        </p:spPr>
      </p:pic>
      <p:grpSp>
        <p:nvGrpSpPr>
          <p:cNvPr id="18" name="Group 17"/>
          <p:cNvGrpSpPr/>
          <p:nvPr/>
        </p:nvGrpSpPr>
        <p:grpSpPr>
          <a:xfrm>
            <a:off x="-11759" y="3148388"/>
            <a:ext cx="4585968" cy="1814120"/>
            <a:chOff x="-11759" y="3148388"/>
            <a:chExt cx="4585968" cy="1814120"/>
          </a:xfrm>
        </p:grpSpPr>
        <p:sp>
          <p:nvSpPr>
            <p:cNvPr id="19" name="Oval 12"/>
            <p:cNvSpPr>
              <a:spLocks noChangeAspect="1"/>
            </p:cNvSpPr>
            <p:nvPr/>
          </p:nvSpPr>
          <p:spPr>
            <a:xfrm>
              <a:off x="-11759" y="3148388"/>
              <a:ext cx="1658131" cy="1814120"/>
            </a:xfrm>
            <a:custGeom>
              <a:avLst/>
              <a:gdLst/>
              <a:ahLst/>
              <a:cxnLst/>
              <a:rect l="l" t="t" r="r" b="b"/>
              <a:pathLst>
                <a:path w="1658131" h="1814120">
                  <a:moveTo>
                    <a:pt x="751070" y="0"/>
                  </a:moveTo>
                  <a:cubicBezTo>
                    <a:pt x="1252026" y="0"/>
                    <a:pt x="1658131" y="406105"/>
                    <a:pt x="1658131" y="907060"/>
                  </a:cubicBezTo>
                  <a:cubicBezTo>
                    <a:pt x="1658131" y="1408015"/>
                    <a:pt x="1252026" y="1814120"/>
                    <a:pt x="751070" y="1814120"/>
                  </a:cubicBezTo>
                  <a:cubicBezTo>
                    <a:pt x="500592" y="1814120"/>
                    <a:pt x="273827" y="1712594"/>
                    <a:pt x="109681" y="1548448"/>
                  </a:cubicBezTo>
                  <a:lnTo>
                    <a:pt x="0" y="1415514"/>
                  </a:lnTo>
                  <a:lnTo>
                    <a:pt x="0" y="398606"/>
                  </a:lnTo>
                  <a:lnTo>
                    <a:pt x="109681" y="265672"/>
                  </a:lnTo>
                  <a:cubicBezTo>
                    <a:pt x="273827" y="101526"/>
                    <a:pt x="500592" y="0"/>
                    <a:pt x="751070" y="0"/>
                  </a:cubicBezTo>
                  <a:close/>
                </a:path>
              </a:pathLst>
            </a:cu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0" name="Oval 19"/>
            <p:cNvSpPr>
              <a:spLocks noChangeAspect="1"/>
            </p:cNvSpPr>
            <p:nvPr/>
          </p:nvSpPr>
          <p:spPr>
            <a:xfrm>
              <a:off x="1296165"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1" name="Oval 20"/>
            <p:cNvSpPr>
              <a:spLocks noChangeAspect="1"/>
            </p:cNvSpPr>
            <p:nvPr/>
          </p:nvSpPr>
          <p:spPr>
            <a:xfrm>
              <a:off x="2760088" y="3148388"/>
              <a:ext cx="1814121" cy="1814120"/>
            </a:xfrm>
            <a:prstGeom prst="ellipse">
              <a:avLst/>
            </a:prstGeom>
            <a:noFill/>
            <a:ln w="9525" cmpd="sng">
              <a:solidFill>
                <a:schemeClr val="bg1">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grpSp>
      <p:sp>
        <p:nvSpPr>
          <p:cNvPr id="22" name="Rectangle 21"/>
          <p:cNvSpPr/>
          <p:nvPr/>
        </p:nvSpPr>
        <p:spPr>
          <a:xfrm>
            <a:off x="4457700" y="0"/>
            <a:ext cx="4686300" cy="514350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cs typeface="Arial"/>
            </a:endParaRPr>
          </a:p>
        </p:txBody>
      </p:sp>
      <p:pic>
        <p:nvPicPr>
          <p:cNvPr id="24" name="Picture 23" descr="Revionics_LogoNoTag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62305" y="3792391"/>
            <a:ext cx="2321479" cy="318011"/>
          </a:xfrm>
          <a:prstGeom prst="rect">
            <a:avLst/>
          </a:prstGeom>
        </p:spPr>
      </p:pic>
      <p:sp>
        <p:nvSpPr>
          <p:cNvPr id="26" name="Title 1"/>
          <p:cNvSpPr>
            <a:spLocks noGrp="1"/>
          </p:cNvSpPr>
          <p:nvPr>
            <p:ph type="ctrTitle" hasCustomPrompt="1"/>
          </p:nvPr>
        </p:nvSpPr>
        <p:spPr>
          <a:xfrm>
            <a:off x="4574205" y="223439"/>
            <a:ext cx="4409580" cy="1629753"/>
          </a:xfrm>
        </p:spPr>
        <p:txBody>
          <a:bodyPr anchor="b">
            <a:noAutofit/>
          </a:bodyPr>
          <a:lstStyle>
            <a:lvl1pPr algn="l">
              <a:defRPr sz="3400" b="0" i="0" kern="100" spc="0" baseline="0">
                <a:solidFill>
                  <a:schemeClr val="bg1"/>
                </a:solidFill>
                <a:latin typeface="Arial"/>
                <a:cs typeface="Arial"/>
              </a:defRPr>
            </a:lvl1pPr>
          </a:lstStyle>
          <a:p>
            <a:r>
              <a:rPr lang="en-US" dirty="0"/>
              <a:t>Click to add a presentation title</a:t>
            </a:r>
          </a:p>
        </p:txBody>
      </p:sp>
      <p:sp>
        <p:nvSpPr>
          <p:cNvPr id="28" name="Text Placeholder 5"/>
          <p:cNvSpPr>
            <a:spLocks noGrp="1"/>
          </p:cNvSpPr>
          <p:nvPr>
            <p:ph type="body" sz="quarter" idx="10" hasCustomPrompt="1"/>
          </p:nvPr>
        </p:nvSpPr>
        <p:spPr>
          <a:xfrm>
            <a:off x="4574206" y="1969718"/>
            <a:ext cx="4409580" cy="412339"/>
          </a:xfrm>
        </p:spPr>
        <p:txBody>
          <a:bodyPr>
            <a:noAutofit/>
          </a:bodyPr>
          <a:lstStyle>
            <a:lvl1pPr marL="0" indent="0">
              <a:buNone/>
              <a:defRPr sz="1800" baseline="0">
                <a:solidFill>
                  <a:schemeClr val="bg1"/>
                </a:solidFill>
                <a:latin typeface="Arial"/>
                <a:cs typeface="Arial"/>
              </a:defRPr>
            </a:lvl1pPr>
          </a:lstStyle>
          <a:p>
            <a:pPr lvl="0"/>
            <a:r>
              <a:rPr lang="en-US" dirty="0"/>
              <a:t>Click to add First and Last Name, Title</a:t>
            </a:r>
          </a:p>
        </p:txBody>
      </p:sp>
      <p:sp>
        <p:nvSpPr>
          <p:cNvPr id="29" name="Rectangle 28"/>
          <p:cNvSpPr/>
          <p:nvPr/>
        </p:nvSpPr>
        <p:spPr>
          <a:xfrm>
            <a:off x="4574205" y="4301500"/>
            <a:ext cx="4409579" cy="646331"/>
          </a:xfrm>
          <a:prstGeom prst="rect">
            <a:avLst/>
          </a:prstGeom>
        </p:spPr>
        <p:txBody>
          <a:bodyPr wrap="square">
            <a:spAutoFit/>
          </a:bodyPr>
          <a:lstStyle/>
          <a:p>
            <a:r>
              <a:rPr lang="en-US" sz="900" b="0" i="0" dirty="0">
                <a:solidFill>
                  <a:schemeClr val="bg1"/>
                </a:solidFill>
                <a:latin typeface="Arial"/>
                <a:ea typeface="Calibri" panose="020F0502020204030204" pitchFamily="34" charset="0"/>
                <a:cs typeface="Arial"/>
              </a:rPr>
              <a:t>This communication may contain information considered to be “Confidential Information” of Revionics, Inc. and all reasonable efforts and care should be taken to protect its entire content to avoid any disclosure or use by an unauthorized party, and to prevent any disclosure into the public domain.</a:t>
            </a:r>
            <a:endParaRPr lang="en-US" sz="900" b="0" i="0" dirty="0">
              <a:solidFill>
                <a:schemeClr val="bg1"/>
              </a:solidFill>
              <a:latin typeface="Arial"/>
              <a:cs typeface="Arial"/>
            </a:endParaRPr>
          </a:p>
        </p:txBody>
      </p:sp>
      <p:sp>
        <p:nvSpPr>
          <p:cNvPr id="30" name="Text Placeholder 5"/>
          <p:cNvSpPr>
            <a:spLocks noGrp="1"/>
          </p:cNvSpPr>
          <p:nvPr>
            <p:ph type="body" sz="quarter" idx="11" hasCustomPrompt="1"/>
          </p:nvPr>
        </p:nvSpPr>
        <p:spPr>
          <a:xfrm>
            <a:off x="4574209" y="2451543"/>
            <a:ext cx="4409580" cy="412339"/>
          </a:xfrm>
        </p:spPr>
        <p:txBody>
          <a:bodyPr>
            <a:noAutofit/>
          </a:bodyPr>
          <a:lstStyle>
            <a:lvl1pPr marL="0" indent="0">
              <a:buNone/>
              <a:defRPr sz="1600" baseline="0">
                <a:solidFill>
                  <a:schemeClr val="bg1"/>
                </a:solidFill>
                <a:latin typeface="Arial"/>
                <a:cs typeface="Arial"/>
              </a:defRPr>
            </a:lvl1pPr>
          </a:lstStyle>
          <a:p>
            <a:pPr lvl="0"/>
            <a:r>
              <a:rPr lang="en-US" dirty="0"/>
              <a:t>Click to add Date</a:t>
            </a:r>
          </a:p>
        </p:txBody>
      </p:sp>
      <p:sp>
        <p:nvSpPr>
          <p:cNvPr id="14"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952846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47212" y="1087170"/>
            <a:ext cx="8479272" cy="3581264"/>
          </a:xfrm>
          <a:prstGeom prst="rect">
            <a:avLst/>
          </a:prstGeom>
        </p:spPr>
        <p:txBody>
          <a:bodyPr vert="horz" lIns="91440" tIns="45720" rIns="91440" bIns="45720" rtlCol="0">
            <a:normAutofit/>
          </a:body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47212" y="283548"/>
            <a:ext cx="8479272" cy="630040"/>
          </a:xfrm>
          <a:prstGeom prst="rect">
            <a:avLst/>
          </a:prstGeom>
        </p:spPr>
        <p:txBody>
          <a:bodyPr vert="horz" lIns="91440" tIns="45720" rIns="91440" bIns="45720" rtlCol="0" anchor="ctr">
            <a:noAutofit/>
          </a:bodyPr>
          <a:lstStyle/>
          <a:p>
            <a:r>
              <a:rPr lang="en-US" dirty="0"/>
              <a:t>Click to add slide title</a:t>
            </a:r>
          </a:p>
        </p:txBody>
      </p:sp>
      <p:pic>
        <p:nvPicPr>
          <p:cNvPr id="16" name="Picture 15" descr="Revionics_LogoNoTag_RGB.png"/>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347212" y="4843798"/>
            <a:ext cx="1461944" cy="211297"/>
          </a:xfrm>
          <a:prstGeom prst="rect">
            <a:avLst/>
          </a:prstGeom>
        </p:spPr>
      </p:pic>
      <p:sp>
        <p:nvSpPr>
          <p:cNvPr id="5"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Tree>
    <p:extLst>
      <p:ext uri="{BB962C8B-B14F-4D97-AF65-F5344CB8AC3E}">
        <p14:creationId xmlns:p14="http://schemas.microsoft.com/office/powerpoint/2010/main" val="1464635112"/>
      </p:ext>
    </p:extLst>
  </p:cSld>
  <p:clrMap bg1="lt1" tx1="dk1" bg2="lt2" tx2="dk2" accent1="accent1" accent2="accent2" accent3="accent3" accent4="accent4" accent5="accent5" accent6="accent6" hlink="hlink" folHlink="folHlink"/>
  <p:sldLayoutIdLst>
    <p:sldLayoutId id="2147483893" r:id="rId1"/>
    <p:sldLayoutId id="2147483892" r:id="rId2"/>
    <p:sldLayoutId id="2147483860" r:id="rId3"/>
    <p:sldLayoutId id="2147483887" r:id="rId4"/>
    <p:sldLayoutId id="2147483861" r:id="rId5"/>
    <p:sldLayoutId id="2147483847" r:id="rId6"/>
    <p:sldLayoutId id="2147483848" r:id="rId7"/>
    <p:sldLayoutId id="2147483849" r:id="rId8"/>
    <p:sldLayoutId id="2147483850" r:id="rId9"/>
    <p:sldLayoutId id="2147483896" r:id="rId10"/>
    <p:sldLayoutId id="2147483897" r:id="rId11"/>
    <p:sldLayoutId id="2147483862" r:id="rId12"/>
    <p:sldLayoutId id="2147483889" r:id="rId13"/>
    <p:sldLayoutId id="2147483863" r:id="rId14"/>
    <p:sldLayoutId id="2147483852" r:id="rId15"/>
    <p:sldLayoutId id="2147483853" r:id="rId16"/>
    <p:sldLayoutId id="2147483854" r:id="rId17"/>
    <p:sldLayoutId id="2147483855" r:id="rId18"/>
    <p:sldLayoutId id="2147483857" r:id="rId19"/>
    <p:sldLayoutId id="2147483859" r:id="rId20"/>
    <p:sldLayoutId id="2147483890" r:id="rId21"/>
    <p:sldLayoutId id="2147483901" r:id="rId22"/>
  </p:sldLayoutIdLst>
  <p:hf hdr="0" ftr="0" dt="0"/>
  <p:txStyles>
    <p:titleStyle>
      <a:lvl1pPr algn="l" defTabSz="457200" rtl="0" eaLnBrk="1" latinLnBrk="0" hangingPunct="1">
        <a:spcBef>
          <a:spcPct val="0"/>
        </a:spcBef>
        <a:buNone/>
        <a:defRPr sz="3600" b="1" kern="1200">
          <a:solidFill>
            <a:schemeClr val="accent1"/>
          </a:solidFill>
          <a:latin typeface="Arial"/>
          <a:ea typeface="+mj-ea"/>
          <a:cs typeface="Arial"/>
        </a:defRPr>
      </a:lvl1pPr>
    </p:titleStyle>
    <p:bodyStyle>
      <a:lvl1pPr marL="164592" indent="-164592" algn="l" defTabSz="457200" rtl="0" eaLnBrk="1" latinLnBrk="0" hangingPunct="1">
        <a:spcBef>
          <a:spcPts val="600"/>
        </a:spcBef>
        <a:buClr>
          <a:schemeClr val="accent2"/>
        </a:buClr>
        <a:buFont typeface="Arial"/>
        <a:buChar char="•"/>
        <a:defRPr sz="2400" kern="1200">
          <a:solidFill>
            <a:schemeClr val="tx2"/>
          </a:solidFill>
          <a:latin typeface="Arial"/>
          <a:ea typeface="+mn-ea"/>
          <a:cs typeface="Arial"/>
        </a:defRPr>
      </a:lvl1pPr>
      <a:lvl2pPr marL="740664" indent="-192024" algn="l" defTabSz="457200" rtl="0" eaLnBrk="1" latinLnBrk="0" hangingPunct="1">
        <a:spcBef>
          <a:spcPts val="0"/>
        </a:spcBef>
        <a:buClr>
          <a:schemeClr val="accent2"/>
        </a:buClr>
        <a:buFont typeface="Arial"/>
        <a:buChar char="–"/>
        <a:defRPr sz="2200" kern="1200">
          <a:solidFill>
            <a:schemeClr val="accent2"/>
          </a:solidFill>
          <a:latin typeface="Arial"/>
          <a:ea typeface="+mn-ea"/>
          <a:cs typeface="Arial"/>
        </a:defRPr>
      </a:lvl2pPr>
      <a:lvl3pPr marL="1051560" indent="-137160" algn="l" defTabSz="457200" rtl="0" eaLnBrk="1" latinLnBrk="0" hangingPunct="1">
        <a:spcBef>
          <a:spcPts val="0"/>
        </a:spcBef>
        <a:buClr>
          <a:schemeClr val="accent2"/>
        </a:buClr>
        <a:buFont typeface="Arial"/>
        <a:buChar char="•"/>
        <a:defRPr sz="2000" kern="1200">
          <a:solidFill>
            <a:schemeClr val="accent2"/>
          </a:solidFill>
          <a:latin typeface="Arial"/>
          <a:ea typeface="+mn-ea"/>
          <a:cs typeface="Arial"/>
        </a:defRPr>
      </a:lvl3pPr>
      <a:lvl4pPr marL="1508760" indent="-137160" algn="l" defTabSz="457200" rtl="0" eaLnBrk="1" latinLnBrk="0" hangingPunct="1">
        <a:spcBef>
          <a:spcPts val="0"/>
        </a:spcBef>
        <a:buClr>
          <a:schemeClr val="accent2"/>
        </a:buClr>
        <a:buFont typeface="Arial"/>
        <a:buChar char="–"/>
        <a:defRPr sz="1800" kern="1200">
          <a:solidFill>
            <a:schemeClr val="accent2"/>
          </a:solidFill>
          <a:latin typeface="Arial"/>
          <a:ea typeface="+mn-ea"/>
          <a:cs typeface="Arial"/>
        </a:defRPr>
      </a:lvl4pPr>
      <a:lvl5pPr marL="1965960" indent="-137160" algn="l" defTabSz="457200" rtl="0" eaLnBrk="1" latinLnBrk="0" hangingPunct="1">
        <a:spcBef>
          <a:spcPts val="0"/>
        </a:spcBef>
        <a:buClr>
          <a:schemeClr val="accent2"/>
        </a:buClr>
        <a:buFont typeface="Arial"/>
        <a:buChar char="»"/>
        <a:defRPr sz="16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Box 4"/>
          <p:cNvSpPr txBox="1"/>
          <p:nvPr/>
        </p:nvSpPr>
        <p:spPr>
          <a:xfrm>
            <a:off x="5576586" y="4843798"/>
            <a:ext cx="1477107" cy="230832"/>
          </a:xfrm>
          <a:prstGeom prst="rect">
            <a:avLst/>
          </a:prstGeom>
          <a:noFill/>
        </p:spPr>
        <p:txBody>
          <a:bodyPr wrap="square" rtlCol="0" anchor="ctr">
            <a:spAutoFit/>
          </a:bodyPr>
          <a:lstStyle>
            <a:defPPr>
              <a:defRPr lang="en-US"/>
            </a:defPPr>
            <a:lvl1pPr algn="r">
              <a:defRPr sz="900">
                <a:solidFill>
                  <a:schemeClr val="accent2"/>
                </a:solidFill>
                <a:latin typeface="Arial"/>
                <a:cs typeface="Arial"/>
              </a:defRPr>
            </a:lvl1pPr>
          </a:lstStyle>
          <a:p>
            <a:pPr marL="0" lvl="0" algn="r" defTabSz="457200" rtl="0" eaLnBrk="1" latinLnBrk="0" hangingPunct="1"/>
            <a:fld id="{C5D07053-EBB2-5842-B449-3BBBAB901982}" type="datetime4">
              <a:rPr lang="en-US" sz="900" kern="1200" smtClean="0">
                <a:solidFill>
                  <a:schemeClr val="accent2"/>
                </a:solidFill>
                <a:latin typeface="Arial"/>
                <a:ea typeface="+mn-ea"/>
                <a:cs typeface="Arial"/>
              </a:rPr>
              <a:pPr marL="0" lvl="0" algn="r" defTabSz="457200" rtl="0" eaLnBrk="1" latinLnBrk="0" hangingPunct="1"/>
              <a:t>October 26, 2021</a:t>
            </a:fld>
            <a:endParaRPr lang="en-US" sz="900" kern="1200" dirty="0">
              <a:solidFill>
                <a:schemeClr val="accent2"/>
              </a:solidFill>
              <a:latin typeface="Arial"/>
              <a:ea typeface="+mn-ea"/>
              <a:cs typeface="Arial"/>
            </a:endParaRPr>
          </a:p>
        </p:txBody>
      </p:sp>
      <p:sp>
        <p:nvSpPr>
          <p:cNvPr id="19" name="Oval 18"/>
          <p:cNvSpPr>
            <a:spLocks noChangeAspect="1"/>
          </p:cNvSpPr>
          <p:nvPr/>
        </p:nvSpPr>
        <p:spPr>
          <a:xfrm>
            <a:off x="8249782" y="4721816"/>
            <a:ext cx="502810" cy="429826"/>
          </a:xfrm>
          <a:custGeom>
            <a:avLst/>
            <a:gdLst/>
            <a:ahLst/>
            <a:cxnLst/>
            <a:rect l="l" t="t" r="r" b="b"/>
            <a:pathLst>
              <a:path w="502810" h="429826">
                <a:moveTo>
                  <a:pt x="251405" y="0"/>
                </a:moveTo>
                <a:cubicBezTo>
                  <a:pt x="390252" y="0"/>
                  <a:pt x="502810" y="112558"/>
                  <a:pt x="502810" y="251405"/>
                </a:cubicBezTo>
                <a:cubicBezTo>
                  <a:pt x="502810" y="320829"/>
                  <a:pt x="474670" y="383680"/>
                  <a:pt x="429175" y="429175"/>
                </a:cubicBezTo>
                <a:lnTo>
                  <a:pt x="428386" y="429826"/>
                </a:lnTo>
                <a:lnTo>
                  <a:pt x="74424" y="429826"/>
                </a:lnTo>
                <a:lnTo>
                  <a:pt x="73635" y="429175"/>
                </a:lnTo>
                <a:cubicBezTo>
                  <a:pt x="28140" y="383680"/>
                  <a:pt x="0" y="320829"/>
                  <a:pt x="0" y="251405"/>
                </a:cubicBezTo>
                <a:cubicBezTo>
                  <a:pt x="0" y="112558"/>
                  <a:pt x="112558" y="0"/>
                  <a:pt x="251405" y="0"/>
                </a:cubicBezTo>
                <a:close/>
              </a:path>
            </a:pathLst>
          </a:custGeom>
          <a:noFill/>
          <a:ln w="3175" cmpd="sng">
            <a:solidFill>
              <a:schemeClr val="accent2">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2" name="Oval 18"/>
          <p:cNvSpPr>
            <a:spLocks noChangeAspect="1"/>
          </p:cNvSpPr>
          <p:nvPr/>
        </p:nvSpPr>
        <p:spPr>
          <a:xfrm>
            <a:off x="7830581" y="4721816"/>
            <a:ext cx="502810" cy="429826"/>
          </a:xfrm>
          <a:custGeom>
            <a:avLst/>
            <a:gdLst/>
            <a:ahLst/>
            <a:cxnLst/>
            <a:rect l="l" t="t" r="r" b="b"/>
            <a:pathLst>
              <a:path w="502810" h="429826">
                <a:moveTo>
                  <a:pt x="251405" y="0"/>
                </a:moveTo>
                <a:cubicBezTo>
                  <a:pt x="390252" y="0"/>
                  <a:pt x="502810" y="112558"/>
                  <a:pt x="502810" y="251405"/>
                </a:cubicBezTo>
                <a:cubicBezTo>
                  <a:pt x="502810" y="320829"/>
                  <a:pt x="474670" y="383680"/>
                  <a:pt x="429175" y="429175"/>
                </a:cubicBezTo>
                <a:lnTo>
                  <a:pt x="428386" y="429826"/>
                </a:lnTo>
                <a:lnTo>
                  <a:pt x="74424" y="429826"/>
                </a:lnTo>
                <a:lnTo>
                  <a:pt x="73635" y="429175"/>
                </a:lnTo>
                <a:cubicBezTo>
                  <a:pt x="28140" y="383680"/>
                  <a:pt x="0" y="320829"/>
                  <a:pt x="0" y="251405"/>
                </a:cubicBezTo>
                <a:cubicBezTo>
                  <a:pt x="0" y="112558"/>
                  <a:pt x="112558" y="0"/>
                  <a:pt x="251405" y="0"/>
                </a:cubicBezTo>
                <a:close/>
              </a:path>
            </a:pathLst>
          </a:custGeom>
          <a:noFill/>
          <a:ln w="3175" cmpd="sng">
            <a:solidFill>
              <a:schemeClr val="accent2">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23" name="Oval 18"/>
          <p:cNvSpPr>
            <a:spLocks noChangeAspect="1"/>
          </p:cNvSpPr>
          <p:nvPr/>
        </p:nvSpPr>
        <p:spPr>
          <a:xfrm>
            <a:off x="8668988" y="4721816"/>
            <a:ext cx="475013" cy="429826"/>
          </a:xfrm>
          <a:custGeom>
            <a:avLst/>
            <a:gdLst/>
            <a:ahLst/>
            <a:cxnLst/>
            <a:rect l="l" t="t" r="r" b="b"/>
            <a:pathLst>
              <a:path w="475013" h="429826">
                <a:moveTo>
                  <a:pt x="251405" y="0"/>
                </a:moveTo>
                <a:cubicBezTo>
                  <a:pt x="338184" y="0"/>
                  <a:pt x="414695" y="43968"/>
                  <a:pt x="459874" y="110842"/>
                </a:cubicBezTo>
                <a:lnTo>
                  <a:pt x="475013" y="138734"/>
                </a:lnTo>
                <a:lnTo>
                  <a:pt x="475013" y="364076"/>
                </a:lnTo>
                <a:lnTo>
                  <a:pt x="459874" y="391968"/>
                </a:lnTo>
                <a:cubicBezTo>
                  <a:pt x="450838" y="405343"/>
                  <a:pt x="440549" y="417801"/>
                  <a:pt x="429175" y="429175"/>
                </a:cubicBezTo>
                <a:lnTo>
                  <a:pt x="428386" y="429826"/>
                </a:lnTo>
                <a:lnTo>
                  <a:pt x="74424" y="429826"/>
                </a:lnTo>
                <a:lnTo>
                  <a:pt x="73635" y="429175"/>
                </a:lnTo>
                <a:cubicBezTo>
                  <a:pt x="28140" y="383680"/>
                  <a:pt x="0" y="320829"/>
                  <a:pt x="0" y="251405"/>
                </a:cubicBezTo>
                <a:cubicBezTo>
                  <a:pt x="0" y="112558"/>
                  <a:pt x="112558" y="0"/>
                  <a:pt x="251405" y="0"/>
                </a:cubicBezTo>
                <a:close/>
              </a:path>
            </a:pathLst>
          </a:custGeom>
          <a:solidFill>
            <a:schemeClr val="accent1"/>
          </a:solidFill>
          <a:ln w="3175" cmpd="sng">
            <a:solidFill>
              <a:schemeClr val="accent2">
                <a:alpha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3"/>
              </a:solidFill>
              <a:latin typeface="Arial"/>
              <a:cs typeface="Arial"/>
            </a:endParaRPr>
          </a:p>
        </p:txBody>
      </p:sp>
      <p:sp>
        <p:nvSpPr>
          <p:cNvPr id="9" name="Slide Number Placeholder 8"/>
          <p:cNvSpPr>
            <a:spLocks noGrp="1" noChangeAspect="1"/>
          </p:cNvSpPr>
          <p:nvPr>
            <p:ph type="sldNum" sz="quarter" idx="4"/>
          </p:nvPr>
        </p:nvSpPr>
        <p:spPr>
          <a:xfrm>
            <a:off x="8763171" y="4786417"/>
            <a:ext cx="345594" cy="345594"/>
          </a:xfrm>
          <a:prstGeom prst="rect">
            <a:avLst/>
          </a:prstGeom>
          <a:noFill/>
        </p:spPr>
        <p:txBody>
          <a:bodyPr anchor="ctr"/>
          <a:lstStyle>
            <a:lvl1pPr algn="ctr">
              <a:defRPr sz="800">
                <a:solidFill>
                  <a:srgbClr val="FFFFFF"/>
                </a:solidFill>
                <a:latin typeface="Arial"/>
                <a:cs typeface="Arial"/>
              </a:defRPr>
            </a:lvl1pPr>
          </a:lstStyle>
          <a:p>
            <a:fld id="{ADEEA8EE-C9D4-DD48-B00D-931649C92A4D}" type="slidenum">
              <a:rPr lang="en-US" smtClean="0"/>
              <a:pPr/>
              <a:t>‹#›</a:t>
            </a:fld>
            <a:endParaRPr lang="en-US" dirty="0"/>
          </a:p>
        </p:txBody>
      </p:sp>
      <p:sp>
        <p:nvSpPr>
          <p:cNvPr id="3" name="Text Placeholder 2"/>
          <p:cNvSpPr>
            <a:spLocks noGrp="1"/>
          </p:cNvSpPr>
          <p:nvPr>
            <p:ph type="body" idx="1"/>
          </p:nvPr>
        </p:nvSpPr>
        <p:spPr>
          <a:xfrm>
            <a:off x="347212" y="1087170"/>
            <a:ext cx="8479272" cy="3581264"/>
          </a:xfrm>
          <a:prstGeom prst="rect">
            <a:avLst/>
          </a:prstGeom>
        </p:spPr>
        <p:txBody>
          <a:bodyPr vert="horz" lIns="91440" tIns="45720" rIns="91440" bIns="45720" rtlCol="0">
            <a:normAutofit/>
          </a:body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347212" y="283548"/>
            <a:ext cx="8479272" cy="630040"/>
          </a:xfrm>
          <a:prstGeom prst="rect">
            <a:avLst/>
          </a:prstGeom>
        </p:spPr>
        <p:txBody>
          <a:bodyPr vert="horz" lIns="91440" tIns="45720" rIns="91440" bIns="45720" rtlCol="0" anchor="ctr">
            <a:noAutofit/>
          </a:bodyPr>
          <a:lstStyle/>
          <a:p>
            <a:r>
              <a:rPr lang="en-US" dirty="0"/>
              <a:t>Click to add slide title</a:t>
            </a:r>
          </a:p>
        </p:txBody>
      </p:sp>
      <p:pic>
        <p:nvPicPr>
          <p:cNvPr id="16" name="Picture 15" descr="Revionics_LogoNoTag_RGB.png"/>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47212" y="4843798"/>
            <a:ext cx="1461944" cy="211297"/>
          </a:xfrm>
          <a:prstGeom prst="rect">
            <a:avLst/>
          </a:prstGeom>
        </p:spPr>
      </p:pic>
      <p:sp>
        <p:nvSpPr>
          <p:cNvPr id="6" name="Rectangle 5"/>
          <p:cNvSpPr/>
          <p:nvPr/>
        </p:nvSpPr>
        <p:spPr>
          <a:xfrm>
            <a:off x="5824530" y="4842016"/>
            <a:ext cx="876924" cy="21307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5621102" y="4843798"/>
            <a:ext cx="2209479" cy="230832"/>
          </a:xfrm>
          <a:prstGeom prst="rect">
            <a:avLst/>
          </a:prstGeom>
          <a:noFill/>
        </p:spPr>
        <p:txBody>
          <a:bodyPr wrap="square" rtlCol="0" anchor="ctr">
            <a:spAutoFit/>
          </a:bodyPr>
          <a:lstStyle/>
          <a:p>
            <a:pPr algn="r"/>
            <a:r>
              <a:rPr lang="en-US" sz="900" b="0" dirty="0">
                <a:solidFill>
                  <a:schemeClr val="accent2"/>
                </a:solidFill>
                <a:latin typeface="Arial"/>
                <a:cs typeface="Arial"/>
              </a:rPr>
              <a:t>Confidential  ©</a:t>
            </a:r>
            <a:r>
              <a:rPr lang="en-US" sz="900" b="0" baseline="0" dirty="0">
                <a:solidFill>
                  <a:schemeClr val="accent2"/>
                </a:solidFill>
                <a:latin typeface="Arial"/>
                <a:cs typeface="Arial"/>
              </a:rPr>
              <a:t>         </a:t>
            </a:r>
            <a:r>
              <a:rPr lang="en-US" sz="900" b="0" dirty="0">
                <a:solidFill>
                  <a:schemeClr val="accent2"/>
                </a:solidFill>
                <a:latin typeface="Arial"/>
                <a:cs typeface="Arial"/>
              </a:rPr>
              <a:t>Revionics, Inc.</a:t>
            </a:r>
          </a:p>
        </p:txBody>
      </p:sp>
      <p:sp>
        <p:nvSpPr>
          <p:cNvPr id="12" name="Text Placeholder 2"/>
          <p:cNvSpPr>
            <a:spLocks noGrp="1"/>
          </p:cNvSpPr>
          <p:nvPr>
            <p:ph type="body" idx="1"/>
          </p:nvPr>
        </p:nvSpPr>
        <p:spPr>
          <a:xfrm>
            <a:off x="347212" y="1087170"/>
            <a:ext cx="8479272" cy="3581264"/>
          </a:xfrm>
          <a:prstGeom prst="rect">
            <a:avLst/>
          </a:prstGeom>
        </p:spPr>
        <p:txBody>
          <a:bodyPr vert="horz" lIns="91440" tIns="45720" rIns="91440" bIns="45720" rtlCol="0">
            <a:normAutofit/>
          </a:bodyPr>
          <a:lstStyle/>
          <a:p>
            <a:pPr lvl="0"/>
            <a:r>
              <a:rPr lang="en-US" dirty="0"/>
              <a:t>Click to bulleted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Placeholder 1"/>
          <p:cNvSpPr>
            <a:spLocks noGrp="1"/>
          </p:cNvSpPr>
          <p:nvPr>
            <p:ph type="title"/>
          </p:nvPr>
        </p:nvSpPr>
        <p:spPr>
          <a:xfrm>
            <a:off x="347212" y="283548"/>
            <a:ext cx="8479272" cy="630040"/>
          </a:xfrm>
          <a:prstGeom prst="rect">
            <a:avLst/>
          </a:prstGeom>
        </p:spPr>
        <p:txBody>
          <a:bodyPr vert="horz" lIns="91440" tIns="45720" rIns="91440" bIns="45720" rtlCol="0" anchor="ctr">
            <a:noAutofit/>
          </a:bodyPr>
          <a:lstStyle/>
          <a:p>
            <a:r>
              <a:rPr lang="en-US" dirty="0"/>
              <a:t>Click to add slide title</a:t>
            </a:r>
          </a:p>
        </p:txBody>
      </p:sp>
      <p:pic>
        <p:nvPicPr>
          <p:cNvPr id="14" name="Picture 13" descr="Revionics_LogoNoTag_RGB.png"/>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47212" y="4843798"/>
            <a:ext cx="1461944" cy="211297"/>
          </a:xfrm>
          <a:prstGeom prst="rect">
            <a:avLst/>
          </a:prstGeom>
        </p:spPr>
      </p:pic>
    </p:spTree>
    <p:extLst>
      <p:ext uri="{BB962C8B-B14F-4D97-AF65-F5344CB8AC3E}">
        <p14:creationId xmlns:p14="http://schemas.microsoft.com/office/powerpoint/2010/main" val="1005031582"/>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91" r:id="rId16"/>
    <p:sldLayoutId id="2147483918" r:id="rId17"/>
  </p:sldLayoutIdLst>
  <p:hf hdr="0" ftr="0" dt="0"/>
  <p:txStyles>
    <p:titleStyle>
      <a:lvl1pPr algn="l" defTabSz="457200" rtl="0" eaLnBrk="1" latinLnBrk="0" hangingPunct="1">
        <a:spcBef>
          <a:spcPct val="0"/>
        </a:spcBef>
        <a:buNone/>
        <a:defRPr sz="3600" b="1" kern="1200">
          <a:solidFill>
            <a:schemeClr val="accent1"/>
          </a:solidFill>
          <a:latin typeface="Arial"/>
          <a:ea typeface="+mj-ea"/>
          <a:cs typeface="Arial"/>
        </a:defRPr>
      </a:lvl1pPr>
    </p:titleStyle>
    <p:bodyStyle>
      <a:lvl1pPr marL="164592" indent="-164592" algn="l" defTabSz="457200" rtl="0" eaLnBrk="1" latinLnBrk="0" hangingPunct="1">
        <a:spcBef>
          <a:spcPts val="600"/>
        </a:spcBef>
        <a:buClr>
          <a:schemeClr val="accent2"/>
        </a:buClr>
        <a:buFont typeface="Arial"/>
        <a:buChar char="•"/>
        <a:defRPr sz="2400" kern="1200">
          <a:solidFill>
            <a:schemeClr val="tx2"/>
          </a:solidFill>
          <a:latin typeface="Arial"/>
          <a:ea typeface="+mn-ea"/>
          <a:cs typeface="Arial"/>
        </a:defRPr>
      </a:lvl1pPr>
      <a:lvl2pPr marL="740664" indent="-192024" algn="l" defTabSz="457200" rtl="0" eaLnBrk="1" latinLnBrk="0" hangingPunct="1">
        <a:spcBef>
          <a:spcPts val="0"/>
        </a:spcBef>
        <a:buClr>
          <a:schemeClr val="accent2"/>
        </a:buClr>
        <a:buFont typeface="Arial"/>
        <a:buChar char="–"/>
        <a:defRPr sz="2200" kern="1200">
          <a:solidFill>
            <a:schemeClr val="accent2"/>
          </a:solidFill>
          <a:latin typeface="Arial"/>
          <a:ea typeface="+mn-ea"/>
          <a:cs typeface="Arial"/>
        </a:defRPr>
      </a:lvl2pPr>
      <a:lvl3pPr marL="1051560" indent="-137160" algn="l" defTabSz="457200" rtl="0" eaLnBrk="1" latinLnBrk="0" hangingPunct="1">
        <a:spcBef>
          <a:spcPts val="0"/>
        </a:spcBef>
        <a:buClr>
          <a:schemeClr val="accent2"/>
        </a:buClr>
        <a:buFont typeface="Arial"/>
        <a:buChar char="•"/>
        <a:defRPr sz="2000" kern="1200">
          <a:solidFill>
            <a:schemeClr val="accent2"/>
          </a:solidFill>
          <a:latin typeface="Arial"/>
          <a:ea typeface="+mn-ea"/>
          <a:cs typeface="Arial"/>
        </a:defRPr>
      </a:lvl3pPr>
      <a:lvl4pPr marL="1508760" indent="-137160" algn="l" defTabSz="457200" rtl="0" eaLnBrk="1" latinLnBrk="0" hangingPunct="1">
        <a:spcBef>
          <a:spcPts val="0"/>
        </a:spcBef>
        <a:buClr>
          <a:schemeClr val="accent2"/>
        </a:buClr>
        <a:buFont typeface="Arial"/>
        <a:buChar char="–"/>
        <a:defRPr sz="1800" kern="1200">
          <a:solidFill>
            <a:schemeClr val="accent2"/>
          </a:solidFill>
          <a:latin typeface="Arial"/>
          <a:ea typeface="+mn-ea"/>
          <a:cs typeface="Arial"/>
        </a:defRPr>
      </a:lvl4pPr>
      <a:lvl5pPr marL="1965960" indent="-137160" algn="l" defTabSz="457200" rtl="0" eaLnBrk="1" latinLnBrk="0" hangingPunct="1">
        <a:spcBef>
          <a:spcPts val="0"/>
        </a:spcBef>
        <a:buClr>
          <a:schemeClr val="accent2"/>
        </a:buClr>
        <a:buFont typeface="Arial"/>
        <a:buChar char="»"/>
        <a:defRPr sz="16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5.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cid:image016.jpg@01D3DD40.BF7F9010" TargetMode="External"/><Relationship Id="rId2" Type="http://schemas.openxmlformats.org/officeDocument/2006/relationships/image" Target="../media/image31.jpeg"/><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Mass Maintenance</a:t>
            </a:r>
          </a:p>
        </p:txBody>
      </p:sp>
      <p:sp>
        <p:nvSpPr>
          <p:cNvPr id="3" name="Slide Number Placeholder 2"/>
          <p:cNvSpPr>
            <a:spLocks noGrp="1"/>
          </p:cNvSpPr>
          <p:nvPr>
            <p:ph type="sldNum" sz="quarter" idx="4"/>
          </p:nvPr>
        </p:nvSpPr>
        <p:spPr/>
        <p:txBody>
          <a:bodyPr/>
          <a:lstStyle/>
          <a:p>
            <a:fld id="{ADEEA8EE-C9D4-DD48-B00D-931649C92A4D}" type="slidenum">
              <a:rPr lang="en-US" smtClean="0"/>
              <a:pPr/>
              <a:t>1</a:t>
            </a:fld>
            <a:endParaRPr lang="en-US" dirty="0"/>
          </a:p>
        </p:txBody>
      </p:sp>
    </p:spTree>
    <p:extLst>
      <p:ext uri="{BB962C8B-B14F-4D97-AF65-F5344CB8AC3E}">
        <p14:creationId xmlns:p14="http://schemas.microsoft.com/office/powerpoint/2010/main" val="3743458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Status </a:t>
            </a:r>
          </a:p>
        </p:txBody>
      </p:sp>
      <p:sp>
        <p:nvSpPr>
          <p:cNvPr id="4" name="Slide Number Placeholder 3"/>
          <p:cNvSpPr>
            <a:spLocks noGrp="1"/>
          </p:cNvSpPr>
          <p:nvPr>
            <p:ph type="sldNum" sz="quarter" idx="10"/>
          </p:nvPr>
        </p:nvSpPr>
        <p:spPr/>
        <p:txBody>
          <a:bodyPr/>
          <a:lstStyle/>
          <a:p>
            <a:fld id="{ADEEA8EE-C9D4-DD48-B00D-931649C92A4D}" type="slidenum">
              <a:rPr lang="en-US" smtClean="0"/>
              <a:pPr/>
              <a:t>10</a:t>
            </a:fld>
            <a:endParaRPr lang="en-US" dirty="0"/>
          </a:p>
        </p:txBody>
      </p:sp>
      <p:sp>
        <p:nvSpPr>
          <p:cNvPr id="5" name="Text Placeholder 4"/>
          <p:cNvSpPr>
            <a:spLocks noGrp="1"/>
          </p:cNvSpPr>
          <p:nvPr>
            <p:ph type="body" idx="13"/>
          </p:nvPr>
        </p:nvSpPr>
        <p:spPr>
          <a:xfrm>
            <a:off x="299294" y="913589"/>
            <a:ext cx="8479272" cy="302069"/>
          </a:xfrm>
        </p:spPr>
        <p:txBody>
          <a:bodyPr/>
          <a:lstStyle/>
          <a:p>
            <a:r>
              <a:rPr lang="en-US" dirty="0"/>
              <a:t>Pricing Session Statuses: Created- Planning-Complete</a:t>
            </a:r>
          </a:p>
        </p:txBody>
      </p:sp>
      <p:grpSp>
        <p:nvGrpSpPr>
          <p:cNvPr id="25" name="Group 24">
            <a:extLst>
              <a:ext uri="{FF2B5EF4-FFF2-40B4-BE49-F238E27FC236}">
                <a16:creationId xmlns:a16="http://schemas.microsoft.com/office/drawing/2014/main" id="{C9AC5C50-C5DA-4A26-81F3-D96F2429131E}"/>
              </a:ext>
            </a:extLst>
          </p:cNvPr>
          <p:cNvGrpSpPr/>
          <p:nvPr/>
        </p:nvGrpSpPr>
        <p:grpSpPr>
          <a:xfrm>
            <a:off x="1837686" y="3428531"/>
            <a:ext cx="5600700" cy="615950"/>
            <a:chOff x="2415148" y="3678679"/>
            <a:chExt cx="5600700" cy="615950"/>
          </a:xfrm>
        </p:grpSpPr>
        <p:pic>
          <p:nvPicPr>
            <p:cNvPr id="16" name="Picture 15">
              <a:extLst>
                <a:ext uri="{FF2B5EF4-FFF2-40B4-BE49-F238E27FC236}">
                  <a16:creationId xmlns:a16="http://schemas.microsoft.com/office/drawing/2014/main" id="{BA801901-5659-45AF-A7C3-4608C91B7030}"/>
                </a:ext>
              </a:extLst>
            </p:cNvPr>
            <p:cNvPicPr/>
            <p:nvPr/>
          </p:nvPicPr>
          <p:blipFill rotWithShape="1">
            <a:blip r:embed="rId3"/>
            <a:srcRect t="31318" r="2282" b="49576"/>
            <a:stretch/>
          </p:blipFill>
          <p:spPr bwMode="auto">
            <a:xfrm>
              <a:off x="2415148" y="3678679"/>
              <a:ext cx="5600700" cy="615950"/>
            </a:xfrm>
            <a:prstGeom prst="rect">
              <a:avLst/>
            </a:prstGeom>
            <a:ln w="22225">
              <a:solidFill>
                <a:schemeClr val="tx1"/>
              </a:solidFill>
            </a:ln>
            <a:extLst>
              <a:ext uri="{53640926-AAD7-44D8-BBD7-CCE9431645EC}">
                <a14:shadowObscured xmlns:a14="http://schemas.microsoft.com/office/drawing/2010/main"/>
              </a:ext>
            </a:extLst>
          </p:spPr>
        </p:pic>
        <p:sp>
          <p:nvSpPr>
            <p:cNvPr id="15" name="Rectangle 14">
              <a:extLst>
                <a:ext uri="{FF2B5EF4-FFF2-40B4-BE49-F238E27FC236}">
                  <a16:creationId xmlns:a16="http://schemas.microsoft.com/office/drawing/2014/main" id="{7A03F62A-2A14-41E4-A0C7-81EBC5562CAA}"/>
                </a:ext>
              </a:extLst>
            </p:cNvPr>
            <p:cNvSpPr/>
            <p:nvPr/>
          </p:nvSpPr>
          <p:spPr>
            <a:xfrm>
              <a:off x="5215498" y="3916798"/>
              <a:ext cx="769620" cy="364681"/>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17" name="Arrow: Right 16">
            <a:extLst>
              <a:ext uri="{FF2B5EF4-FFF2-40B4-BE49-F238E27FC236}">
                <a16:creationId xmlns:a16="http://schemas.microsoft.com/office/drawing/2014/main" id="{8EDB8B54-535E-4E0A-A778-017C03F4BE53}"/>
              </a:ext>
            </a:extLst>
          </p:cNvPr>
          <p:cNvSpPr/>
          <p:nvPr/>
        </p:nvSpPr>
        <p:spPr>
          <a:xfrm>
            <a:off x="4122420" y="1013460"/>
            <a:ext cx="190108" cy="45719"/>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27" name="Group 26">
            <a:extLst>
              <a:ext uri="{FF2B5EF4-FFF2-40B4-BE49-F238E27FC236}">
                <a16:creationId xmlns:a16="http://schemas.microsoft.com/office/drawing/2014/main" id="{8C936C52-CBF0-410F-AE0D-E73D348A468B}"/>
              </a:ext>
            </a:extLst>
          </p:cNvPr>
          <p:cNvGrpSpPr/>
          <p:nvPr/>
        </p:nvGrpSpPr>
        <p:grpSpPr>
          <a:xfrm>
            <a:off x="1458203" y="2350119"/>
            <a:ext cx="5708650" cy="1042086"/>
            <a:chOff x="1458203" y="2350119"/>
            <a:chExt cx="5708650" cy="1042086"/>
          </a:xfrm>
        </p:grpSpPr>
        <p:grpSp>
          <p:nvGrpSpPr>
            <p:cNvPr id="23" name="Group 22">
              <a:extLst>
                <a:ext uri="{FF2B5EF4-FFF2-40B4-BE49-F238E27FC236}">
                  <a16:creationId xmlns:a16="http://schemas.microsoft.com/office/drawing/2014/main" id="{386C9B1A-AB71-4C78-ABFC-64458FDA5858}"/>
                </a:ext>
              </a:extLst>
            </p:cNvPr>
            <p:cNvGrpSpPr/>
            <p:nvPr/>
          </p:nvGrpSpPr>
          <p:grpSpPr>
            <a:xfrm>
              <a:off x="1458203" y="2350119"/>
              <a:ext cx="5708650" cy="666750"/>
              <a:chOff x="1450975" y="2561692"/>
              <a:chExt cx="5708650" cy="666750"/>
            </a:xfrm>
          </p:grpSpPr>
          <p:pic>
            <p:nvPicPr>
              <p:cNvPr id="8" name="Picture 7">
                <a:extLst>
                  <a:ext uri="{FF2B5EF4-FFF2-40B4-BE49-F238E27FC236}">
                    <a16:creationId xmlns:a16="http://schemas.microsoft.com/office/drawing/2014/main" id="{B0DBA44A-BF2F-4149-AB2B-C942D4CFFC7D}"/>
                  </a:ext>
                </a:extLst>
              </p:cNvPr>
              <p:cNvPicPr/>
              <p:nvPr/>
            </p:nvPicPr>
            <p:blipFill rotWithShape="1">
              <a:blip r:embed="rId4"/>
              <a:srcRect l="-886" t="31514" r="1283" b="47804"/>
              <a:stretch/>
            </p:blipFill>
            <p:spPr bwMode="auto">
              <a:xfrm>
                <a:off x="1450975" y="2561692"/>
                <a:ext cx="5708650" cy="666750"/>
              </a:xfrm>
              <a:prstGeom prst="rect">
                <a:avLst/>
              </a:prstGeom>
              <a:ln w="19050">
                <a:solidFill>
                  <a:schemeClr val="tx1"/>
                </a:solidFill>
              </a:ln>
              <a:extLst>
                <a:ext uri="{53640926-AAD7-44D8-BBD7-CCE9431645EC}">
                  <a14:shadowObscured xmlns:a14="http://schemas.microsoft.com/office/drawing/2010/main"/>
                </a:ext>
              </a:extLst>
            </p:spPr>
          </p:pic>
          <p:sp>
            <p:nvSpPr>
              <p:cNvPr id="14" name="Rectangle 13">
                <a:extLst>
                  <a:ext uri="{FF2B5EF4-FFF2-40B4-BE49-F238E27FC236}">
                    <a16:creationId xmlns:a16="http://schemas.microsoft.com/office/drawing/2014/main" id="{AEFE5CBD-4FBF-431F-9639-88AAD8668D8C}"/>
                  </a:ext>
                </a:extLst>
              </p:cNvPr>
              <p:cNvSpPr/>
              <p:nvPr/>
            </p:nvSpPr>
            <p:spPr>
              <a:xfrm>
                <a:off x="4312528" y="2777684"/>
                <a:ext cx="769620" cy="450758"/>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24" name="Arrow: Down 23">
              <a:extLst>
                <a:ext uri="{FF2B5EF4-FFF2-40B4-BE49-F238E27FC236}">
                  <a16:creationId xmlns:a16="http://schemas.microsoft.com/office/drawing/2014/main" id="{99DE06EB-85AC-4273-A83E-072D916031DB}"/>
                </a:ext>
              </a:extLst>
            </p:cNvPr>
            <p:cNvSpPr/>
            <p:nvPr/>
          </p:nvSpPr>
          <p:spPr>
            <a:xfrm>
              <a:off x="4734403" y="2871505"/>
              <a:ext cx="320040" cy="520700"/>
            </a:xfrm>
            <a:prstGeom prst="downArrow">
              <a:avLst/>
            </a:prstGeom>
            <a:solidFill>
              <a:schemeClr val="accent2">
                <a:lumMod val="60000"/>
                <a:lumOff val="40000"/>
              </a:scheme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id="{255A0497-ACD5-4E3E-9886-173951073751}"/>
              </a:ext>
            </a:extLst>
          </p:cNvPr>
          <p:cNvGrpSpPr/>
          <p:nvPr/>
        </p:nvGrpSpPr>
        <p:grpSpPr>
          <a:xfrm>
            <a:off x="1385374" y="1351427"/>
            <a:ext cx="5664200" cy="947355"/>
            <a:chOff x="1385374" y="1351427"/>
            <a:chExt cx="5664200" cy="947355"/>
          </a:xfrm>
        </p:grpSpPr>
        <p:grpSp>
          <p:nvGrpSpPr>
            <p:cNvPr id="21" name="Group 20">
              <a:extLst>
                <a:ext uri="{FF2B5EF4-FFF2-40B4-BE49-F238E27FC236}">
                  <a16:creationId xmlns:a16="http://schemas.microsoft.com/office/drawing/2014/main" id="{8E50E85B-9816-4F6A-B328-026020BACD9B}"/>
                </a:ext>
              </a:extLst>
            </p:cNvPr>
            <p:cNvGrpSpPr/>
            <p:nvPr/>
          </p:nvGrpSpPr>
          <p:grpSpPr>
            <a:xfrm>
              <a:off x="1385374" y="1351427"/>
              <a:ext cx="5664200" cy="587030"/>
              <a:chOff x="782320" y="1652087"/>
              <a:chExt cx="5664200" cy="587030"/>
            </a:xfrm>
          </p:grpSpPr>
          <p:pic>
            <p:nvPicPr>
              <p:cNvPr id="19" name="Picture 18">
                <a:extLst>
                  <a:ext uri="{FF2B5EF4-FFF2-40B4-BE49-F238E27FC236}">
                    <a16:creationId xmlns:a16="http://schemas.microsoft.com/office/drawing/2014/main" id="{B9CFA84C-CDC9-4825-B035-61FDFBCABC67}"/>
                  </a:ext>
                </a:extLst>
              </p:cNvPr>
              <p:cNvPicPr/>
              <p:nvPr/>
            </p:nvPicPr>
            <p:blipFill rotWithShape="1">
              <a:blip r:embed="rId5"/>
              <a:srcRect t="31909" r="2615" b="50365"/>
              <a:stretch/>
            </p:blipFill>
            <p:spPr bwMode="auto">
              <a:xfrm>
                <a:off x="782320" y="1652087"/>
                <a:ext cx="5664200" cy="571500"/>
              </a:xfrm>
              <a:prstGeom prst="rect">
                <a:avLst/>
              </a:prstGeom>
              <a:ln w="22225">
                <a:solidFill>
                  <a:schemeClr val="tx1"/>
                </a:solidFill>
              </a:ln>
              <a:extLst>
                <a:ext uri="{53640926-AAD7-44D8-BBD7-CCE9431645EC}">
                  <a14:shadowObscured xmlns:a14="http://schemas.microsoft.com/office/drawing/2010/main"/>
                </a:ext>
              </a:extLst>
            </p:spPr>
          </p:pic>
          <p:sp>
            <p:nvSpPr>
              <p:cNvPr id="20" name="Rectangle 19">
                <a:extLst>
                  <a:ext uri="{FF2B5EF4-FFF2-40B4-BE49-F238E27FC236}">
                    <a16:creationId xmlns:a16="http://schemas.microsoft.com/office/drawing/2014/main" id="{CFA138C7-7611-46A6-B8C0-9F191F7F922E}"/>
                  </a:ext>
                </a:extLst>
              </p:cNvPr>
              <p:cNvSpPr/>
              <p:nvPr/>
            </p:nvSpPr>
            <p:spPr>
              <a:xfrm>
                <a:off x="3614420" y="1891863"/>
                <a:ext cx="841124" cy="347254"/>
              </a:xfrm>
              <a:prstGeom prst="rect">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18" name="Arrow: Down 17">
              <a:extLst>
                <a:ext uri="{FF2B5EF4-FFF2-40B4-BE49-F238E27FC236}">
                  <a16:creationId xmlns:a16="http://schemas.microsoft.com/office/drawing/2014/main" id="{8077BDB3-ED50-4EBC-8784-45D61820992D}"/>
                </a:ext>
              </a:extLst>
            </p:cNvPr>
            <p:cNvSpPr/>
            <p:nvPr/>
          </p:nvSpPr>
          <p:spPr>
            <a:xfrm>
              <a:off x="4586848" y="1778082"/>
              <a:ext cx="320040" cy="520700"/>
            </a:xfrm>
            <a:prstGeom prst="downArrow">
              <a:avLst/>
            </a:prstGeom>
            <a:solidFill>
              <a:schemeClr val="accent2">
                <a:lumMod val="60000"/>
                <a:lumOff val="40000"/>
              </a:schemeClr>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411205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Changes in Price Review </a:t>
            </a:r>
          </a:p>
        </p:txBody>
      </p:sp>
      <p:sp>
        <p:nvSpPr>
          <p:cNvPr id="4" name="Slide Number Placeholder 3"/>
          <p:cNvSpPr>
            <a:spLocks noGrp="1"/>
          </p:cNvSpPr>
          <p:nvPr>
            <p:ph type="sldNum" sz="quarter" idx="10"/>
          </p:nvPr>
        </p:nvSpPr>
        <p:spPr/>
        <p:txBody>
          <a:bodyPr/>
          <a:lstStyle/>
          <a:p>
            <a:fld id="{ADEEA8EE-C9D4-DD48-B00D-931649C92A4D}" type="slidenum">
              <a:rPr lang="en-US" smtClean="0"/>
              <a:pPr/>
              <a:t>11</a:t>
            </a:fld>
            <a:endParaRPr lang="en-US" dirty="0"/>
          </a:p>
        </p:txBody>
      </p:sp>
      <p:sp>
        <p:nvSpPr>
          <p:cNvPr id="5" name="Text Placeholder 4"/>
          <p:cNvSpPr>
            <a:spLocks noGrp="1"/>
          </p:cNvSpPr>
          <p:nvPr>
            <p:ph type="body" idx="13"/>
          </p:nvPr>
        </p:nvSpPr>
        <p:spPr>
          <a:xfrm>
            <a:off x="299294" y="852976"/>
            <a:ext cx="8479272" cy="302069"/>
          </a:xfrm>
        </p:spPr>
        <p:txBody>
          <a:bodyPr/>
          <a:lstStyle/>
          <a:p>
            <a:r>
              <a:rPr lang="en-US" dirty="0"/>
              <a:t>Planning /Active / Complete</a:t>
            </a:r>
          </a:p>
        </p:txBody>
      </p:sp>
      <p:grpSp>
        <p:nvGrpSpPr>
          <p:cNvPr id="11" name="Group 10">
            <a:extLst>
              <a:ext uri="{FF2B5EF4-FFF2-40B4-BE49-F238E27FC236}">
                <a16:creationId xmlns:a16="http://schemas.microsoft.com/office/drawing/2014/main" id="{0B698924-9662-4B7D-9056-028116D6E840}"/>
              </a:ext>
            </a:extLst>
          </p:cNvPr>
          <p:cNvGrpSpPr/>
          <p:nvPr/>
        </p:nvGrpSpPr>
        <p:grpSpPr>
          <a:xfrm>
            <a:off x="299294" y="1219857"/>
            <a:ext cx="1800439" cy="1980544"/>
            <a:chOff x="239518" y="1299702"/>
            <a:chExt cx="1889760" cy="2489395"/>
          </a:xfrm>
        </p:grpSpPr>
        <p:pic>
          <p:nvPicPr>
            <p:cNvPr id="7" name="Picture 6">
              <a:extLst>
                <a:ext uri="{FF2B5EF4-FFF2-40B4-BE49-F238E27FC236}">
                  <a16:creationId xmlns:a16="http://schemas.microsoft.com/office/drawing/2014/main" id="{7AEEB3D8-7257-4F3E-B2CC-F9480B307AAC}"/>
                </a:ext>
              </a:extLst>
            </p:cNvPr>
            <p:cNvPicPr>
              <a:picLocks noChangeAspect="1"/>
            </p:cNvPicPr>
            <p:nvPr/>
          </p:nvPicPr>
          <p:blipFill>
            <a:blip r:embed="rId3"/>
            <a:stretch>
              <a:fillRect/>
            </a:stretch>
          </p:blipFill>
          <p:spPr>
            <a:xfrm>
              <a:off x="239518" y="1299702"/>
              <a:ext cx="1889760" cy="2489395"/>
            </a:xfrm>
            <a:prstGeom prst="rect">
              <a:avLst/>
            </a:prstGeom>
            <a:ln w="19050">
              <a:solidFill>
                <a:schemeClr val="tx1"/>
              </a:solidFill>
            </a:ln>
          </p:spPr>
        </p:pic>
        <p:sp>
          <p:nvSpPr>
            <p:cNvPr id="8" name="Oval 7">
              <a:extLst>
                <a:ext uri="{FF2B5EF4-FFF2-40B4-BE49-F238E27FC236}">
                  <a16:creationId xmlns:a16="http://schemas.microsoft.com/office/drawing/2014/main" id="{04CC9B61-A5E5-42A4-A92B-F45D803601B2}"/>
                </a:ext>
              </a:extLst>
            </p:cNvPr>
            <p:cNvSpPr/>
            <p:nvPr/>
          </p:nvSpPr>
          <p:spPr>
            <a:xfrm>
              <a:off x="355763" y="1651588"/>
              <a:ext cx="536708" cy="518160"/>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pic>
        <p:nvPicPr>
          <p:cNvPr id="9" name="Picture 8">
            <a:extLst>
              <a:ext uri="{FF2B5EF4-FFF2-40B4-BE49-F238E27FC236}">
                <a16:creationId xmlns:a16="http://schemas.microsoft.com/office/drawing/2014/main" id="{D2EB2677-950D-4094-A604-16A14F7D5B6C}"/>
              </a:ext>
            </a:extLst>
          </p:cNvPr>
          <p:cNvPicPr>
            <a:picLocks noChangeAspect="1"/>
          </p:cNvPicPr>
          <p:nvPr/>
        </p:nvPicPr>
        <p:blipFill>
          <a:blip r:embed="rId4"/>
          <a:stretch>
            <a:fillRect/>
          </a:stretch>
        </p:blipFill>
        <p:spPr>
          <a:xfrm>
            <a:off x="1731854" y="2241165"/>
            <a:ext cx="6368865" cy="2654320"/>
          </a:xfrm>
          <a:prstGeom prst="rect">
            <a:avLst/>
          </a:prstGeom>
          <a:ln w="19050">
            <a:solidFill>
              <a:schemeClr val="tx1"/>
            </a:solidFill>
          </a:ln>
        </p:spPr>
      </p:pic>
      <p:cxnSp>
        <p:nvCxnSpPr>
          <p:cNvPr id="13" name="Connector: Curved 12">
            <a:extLst>
              <a:ext uri="{FF2B5EF4-FFF2-40B4-BE49-F238E27FC236}">
                <a16:creationId xmlns:a16="http://schemas.microsoft.com/office/drawing/2014/main" id="{46CA7303-D23B-42BB-ADC3-CD18475B7A23}"/>
              </a:ext>
            </a:extLst>
          </p:cNvPr>
          <p:cNvCxnSpPr>
            <a:cxnSpLocks/>
            <a:stCxn id="8" idx="7"/>
          </p:cNvCxnSpPr>
          <p:nvPr/>
        </p:nvCxnSpPr>
        <p:spPr>
          <a:xfrm rot="16200000" flipH="1">
            <a:off x="1428769" y="977918"/>
            <a:ext cx="1011565" cy="2176102"/>
          </a:xfrm>
          <a:prstGeom prst="curvedConnector4">
            <a:avLst>
              <a:gd name="adj1" fmla="val -22599"/>
              <a:gd name="adj2" fmla="val 113973"/>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1209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Exceptions</a:t>
            </a:r>
          </a:p>
        </p:txBody>
      </p:sp>
      <p:sp>
        <p:nvSpPr>
          <p:cNvPr id="4" name="Slide Number Placeholder 3"/>
          <p:cNvSpPr>
            <a:spLocks noGrp="1"/>
          </p:cNvSpPr>
          <p:nvPr>
            <p:ph type="sldNum" sz="quarter" idx="10"/>
          </p:nvPr>
        </p:nvSpPr>
        <p:spPr/>
        <p:txBody>
          <a:bodyPr/>
          <a:lstStyle/>
          <a:p>
            <a:fld id="{ADEEA8EE-C9D4-DD48-B00D-931649C92A4D}" type="slidenum">
              <a:rPr lang="en-US" smtClean="0"/>
              <a:pPr/>
              <a:t>12</a:t>
            </a:fld>
            <a:endParaRPr lang="en-US" dirty="0"/>
          </a:p>
        </p:txBody>
      </p:sp>
      <p:sp>
        <p:nvSpPr>
          <p:cNvPr id="5" name="Text Placeholder 4"/>
          <p:cNvSpPr>
            <a:spLocks noGrp="1"/>
          </p:cNvSpPr>
          <p:nvPr>
            <p:ph type="body" idx="13"/>
          </p:nvPr>
        </p:nvSpPr>
        <p:spPr>
          <a:xfrm>
            <a:off x="317516" y="897366"/>
            <a:ext cx="8479272" cy="302069"/>
          </a:xfrm>
        </p:spPr>
        <p:txBody>
          <a:bodyPr/>
          <a:lstStyle/>
          <a:p>
            <a:endParaRPr lang="en-US" dirty="0"/>
          </a:p>
        </p:txBody>
      </p:sp>
      <p:pic>
        <p:nvPicPr>
          <p:cNvPr id="6" name="Picture 5">
            <a:extLst>
              <a:ext uri="{FF2B5EF4-FFF2-40B4-BE49-F238E27FC236}">
                <a16:creationId xmlns:a16="http://schemas.microsoft.com/office/drawing/2014/main" id="{2151A334-C870-4691-96E3-D9A300A63855}"/>
              </a:ext>
            </a:extLst>
          </p:cNvPr>
          <p:cNvPicPr>
            <a:picLocks noChangeAspect="1"/>
          </p:cNvPicPr>
          <p:nvPr/>
        </p:nvPicPr>
        <p:blipFill>
          <a:blip r:embed="rId3"/>
          <a:stretch>
            <a:fillRect/>
          </a:stretch>
        </p:blipFill>
        <p:spPr>
          <a:xfrm>
            <a:off x="447334" y="1341004"/>
            <a:ext cx="1285875" cy="2124075"/>
          </a:xfrm>
          <a:prstGeom prst="rect">
            <a:avLst/>
          </a:prstGeom>
          <a:ln w="19050">
            <a:solidFill>
              <a:schemeClr val="tx1"/>
            </a:solidFill>
          </a:ln>
        </p:spPr>
      </p:pic>
      <p:sp>
        <p:nvSpPr>
          <p:cNvPr id="8" name="Oval 7">
            <a:extLst>
              <a:ext uri="{FF2B5EF4-FFF2-40B4-BE49-F238E27FC236}">
                <a16:creationId xmlns:a16="http://schemas.microsoft.com/office/drawing/2014/main" id="{FDBE8580-7586-40B5-B0CB-13203D4680FC}"/>
              </a:ext>
            </a:extLst>
          </p:cNvPr>
          <p:cNvSpPr/>
          <p:nvPr/>
        </p:nvSpPr>
        <p:spPr>
          <a:xfrm>
            <a:off x="1032934" y="1808358"/>
            <a:ext cx="550333" cy="417077"/>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52CDA2A0-78DC-40B2-BE2E-0EB86B9797A2}"/>
              </a:ext>
            </a:extLst>
          </p:cNvPr>
          <p:cNvPicPr>
            <a:picLocks noChangeAspect="1"/>
          </p:cNvPicPr>
          <p:nvPr/>
        </p:nvPicPr>
        <p:blipFill>
          <a:blip r:embed="rId4"/>
          <a:stretch>
            <a:fillRect/>
          </a:stretch>
        </p:blipFill>
        <p:spPr>
          <a:xfrm>
            <a:off x="2183342" y="1494897"/>
            <a:ext cx="6129696" cy="3291520"/>
          </a:xfrm>
          <a:prstGeom prst="rect">
            <a:avLst/>
          </a:prstGeom>
        </p:spPr>
      </p:pic>
      <p:cxnSp>
        <p:nvCxnSpPr>
          <p:cNvPr id="12" name="Connector: Curved 11">
            <a:extLst>
              <a:ext uri="{FF2B5EF4-FFF2-40B4-BE49-F238E27FC236}">
                <a16:creationId xmlns:a16="http://schemas.microsoft.com/office/drawing/2014/main" id="{67A0CE1B-EA52-48F4-947D-917DE6769DFD}"/>
              </a:ext>
            </a:extLst>
          </p:cNvPr>
          <p:cNvCxnSpPr>
            <a:cxnSpLocks/>
            <a:stCxn id="8" idx="6"/>
          </p:cNvCxnSpPr>
          <p:nvPr/>
        </p:nvCxnSpPr>
        <p:spPr>
          <a:xfrm>
            <a:off x="1583267" y="2016897"/>
            <a:ext cx="1854200" cy="799141"/>
          </a:xfrm>
          <a:prstGeom prst="curvedConnector3">
            <a:avLst>
              <a:gd name="adj1" fmla="val 189269"/>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9590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Exceptions</a:t>
            </a:r>
          </a:p>
        </p:txBody>
      </p:sp>
      <p:sp>
        <p:nvSpPr>
          <p:cNvPr id="4" name="Slide Number Placeholder 3"/>
          <p:cNvSpPr>
            <a:spLocks noGrp="1"/>
          </p:cNvSpPr>
          <p:nvPr>
            <p:ph type="sldNum" sz="quarter" idx="10"/>
          </p:nvPr>
        </p:nvSpPr>
        <p:spPr/>
        <p:txBody>
          <a:bodyPr/>
          <a:lstStyle/>
          <a:p>
            <a:fld id="{ADEEA8EE-C9D4-DD48-B00D-931649C92A4D}" type="slidenum">
              <a:rPr lang="en-US" smtClean="0"/>
              <a:pPr/>
              <a:t>13</a:t>
            </a:fld>
            <a:endParaRPr lang="en-US" dirty="0"/>
          </a:p>
        </p:txBody>
      </p:sp>
      <p:sp>
        <p:nvSpPr>
          <p:cNvPr id="5" name="Text Placeholder 4"/>
          <p:cNvSpPr>
            <a:spLocks noGrp="1"/>
          </p:cNvSpPr>
          <p:nvPr>
            <p:ph type="body" idx="13"/>
          </p:nvPr>
        </p:nvSpPr>
        <p:spPr>
          <a:xfrm>
            <a:off x="317516" y="897366"/>
            <a:ext cx="8479272" cy="302069"/>
          </a:xfrm>
        </p:spPr>
        <p:txBody>
          <a:bodyPr/>
          <a:lstStyle/>
          <a:p>
            <a:r>
              <a:rPr lang="en-US" dirty="0"/>
              <a:t>Items that failed to load successfully are shown in the exception report</a:t>
            </a:r>
          </a:p>
        </p:txBody>
      </p:sp>
      <p:pic>
        <p:nvPicPr>
          <p:cNvPr id="6" name="Picture 5">
            <a:extLst>
              <a:ext uri="{FF2B5EF4-FFF2-40B4-BE49-F238E27FC236}">
                <a16:creationId xmlns:a16="http://schemas.microsoft.com/office/drawing/2014/main" id="{2151A334-C870-4691-96E3-D9A300A63855}"/>
              </a:ext>
            </a:extLst>
          </p:cNvPr>
          <p:cNvPicPr>
            <a:picLocks noChangeAspect="1"/>
          </p:cNvPicPr>
          <p:nvPr/>
        </p:nvPicPr>
        <p:blipFill>
          <a:blip r:embed="rId3"/>
          <a:stretch>
            <a:fillRect/>
          </a:stretch>
        </p:blipFill>
        <p:spPr>
          <a:xfrm>
            <a:off x="447334" y="1341004"/>
            <a:ext cx="1285875" cy="2124075"/>
          </a:xfrm>
          <a:prstGeom prst="rect">
            <a:avLst/>
          </a:prstGeom>
          <a:ln w="19050">
            <a:solidFill>
              <a:schemeClr val="tx1"/>
            </a:solidFill>
          </a:ln>
        </p:spPr>
      </p:pic>
      <p:sp>
        <p:nvSpPr>
          <p:cNvPr id="8" name="Oval 7">
            <a:extLst>
              <a:ext uri="{FF2B5EF4-FFF2-40B4-BE49-F238E27FC236}">
                <a16:creationId xmlns:a16="http://schemas.microsoft.com/office/drawing/2014/main" id="{FDBE8580-7586-40B5-B0CB-13203D4680FC}"/>
              </a:ext>
            </a:extLst>
          </p:cNvPr>
          <p:cNvSpPr/>
          <p:nvPr/>
        </p:nvSpPr>
        <p:spPr>
          <a:xfrm>
            <a:off x="1032934" y="1808358"/>
            <a:ext cx="550333" cy="417077"/>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52CDA2A0-78DC-40B2-BE2E-0EB86B9797A2}"/>
              </a:ext>
            </a:extLst>
          </p:cNvPr>
          <p:cNvPicPr>
            <a:picLocks noChangeAspect="1"/>
          </p:cNvPicPr>
          <p:nvPr/>
        </p:nvPicPr>
        <p:blipFill>
          <a:blip r:embed="rId4"/>
          <a:stretch>
            <a:fillRect/>
          </a:stretch>
        </p:blipFill>
        <p:spPr>
          <a:xfrm>
            <a:off x="2183342" y="1494897"/>
            <a:ext cx="6129696" cy="3291520"/>
          </a:xfrm>
          <a:prstGeom prst="rect">
            <a:avLst/>
          </a:prstGeom>
        </p:spPr>
      </p:pic>
      <p:cxnSp>
        <p:nvCxnSpPr>
          <p:cNvPr id="12" name="Connector: Curved 11">
            <a:extLst>
              <a:ext uri="{FF2B5EF4-FFF2-40B4-BE49-F238E27FC236}">
                <a16:creationId xmlns:a16="http://schemas.microsoft.com/office/drawing/2014/main" id="{67A0CE1B-EA52-48F4-947D-917DE6769DFD}"/>
              </a:ext>
            </a:extLst>
          </p:cNvPr>
          <p:cNvCxnSpPr>
            <a:cxnSpLocks/>
            <a:stCxn id="8" idx="6"/>
          </p:cNvCxnSpPr>
          <p:nvPr/>
        </p:nvCxnSpPr>
        <p:spPr>
          <a:xfrm>
            <a:off x="1583267" y="2016897"/>
            <a:ext cx="1854200" cy="799141"/>
          </a:xfrm>
          <a:prstGeom prst="curvedConnector3">
            <a:avLst>
              <a:gd name="adj1" fmla="val 189269"/>
            </a:avLst>
          </a:prstGeom>
          <a:ln w="1270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139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62B46C0-2DD8-493D-9356-AC6925DF1597}"/>
              </a:ext>
            </a:extLst>
          </p:cNvPr>
          <p:cNvPicPr>
            <a:picLocks noChangeAspect="1"/>
          </p:cNvPicPr>
          <p:nvPr/>
        </p:nvPicPr>
        <p:blipFill>
          <a:blip r:embed="rId3"/>
          <a:stretch>
            <a:fillRect/>
          </a:stretch>
        </p:blipFill>
        <p:spPr>
          <a:xfrm>
            <a:off x="0" y="1757693"/>
            <a:ext cx="9144000" cy="1628114"/>
          </a:xfrm>
          <a:prstGeom prst="rect">
            <a:avLst/>
          </a:prstGeom>
        </p:spPr>
      </p:pic>
      <p:sp>
        <p:nvSpPr>
          <p:cNvPr id="3" name="Title 2"/>
          <p:cNvSpPr>
            <a:spLocks noGrp="1"/>
          </p:cNvSpPr>
          <p:nvPr>
            <p:ph type="title"/>
          </p:nvPr>
        </p:nvSpPr>
        <p:spPr/>
        <p:txBody>
          <a:bodyPr/>
          <a:lstStyle/>
          <a:p>
            <a:r>
              <a:rPr lang="en-US" dirty="0"/>
              <a:t>Template for Mass Maintenance</a:t>
            </a:r>
          </a:p>
        </p:txBody>
      </p:sp>
      <p:sp>
        <p:nvSpPr>
          <p:cNvPr id="4" name="Slide Number Placeholder 3"/>
          <p:cNvSpPr>
            <a:spLocks noGrp="1"/>
          </p:cNvSpPr>
          <p:nvPr>
            <p:ph type="sldNum" sz="quarter" idx="10"/>
          </p:nvPr>
        </p:nvSpPr>
        <p:spPr/>
        <p:txBody>
          <a:bodyPr/>
          <a:lstStyle/>
          <a:p>
            <a:fld id="{ADEEA8EE-C9D4-DD48-B00D-931649C92A4D}" type="slidenum">
              <a:rPr lang="en-US" smtClean="0"/>
              <a:pPr/>
              <a:t>2</a:t>
            </a:fld>
            <a:endParaRPr lang="en-US" dirty="0"/>
          </a:p>
        </p:txBody>
      </p:sp>
      <p:sp>
        <p:nvSpPr>
          <p:cNvPr id="5" name="Text Placeholder 4"/>
          <p:cNvSpPr>
            <a:spLocks noGrp="1"/>
          </p:cNvSpPr>
          <p:nvPr>
            <p:ph type="body" idx="13"/>
          </p:nvPr>
        </p:nvSpPr>
        <p:spPr>
          <a:xfrm>
            <a:off x="299294" y="852976"/>
            <a:ext cx="8479272" cy="302069"/>
          </a:xfrm>
        </p:spPr>
        <p:txBody>
          <a:bodyPr/>
          <a:lstStyle/>
          <a:p>
            <a:endParaRPr lang="en-US" dirty="0"/>
          </a:p>
        </p:txBody>
      </p:sp>
      <p:graphicFrame>
        <p:nvGraphicFramePr>
          <p:cNvPr id="9" name="Table 8">
            <a:extLst>
              <a:ext uri="{FF2B5EF4-FFF2-40B4-BE49-F238E27FC236}">
                <a16:creationId xmlns:a16="http://schemas.microsoft.com/office/drawing/2014/main" id="{73FD73DA-F352-48D2-9007-DE9268E621EA}"/>
              </a:ext>
            </a:extLst>
          </p:cNvPr>
          <p:cNvGraphicFramePr>
            <a:graphicFrameLocks noGrp="1"/>
          </p:cNvGraphicFramePr>
          <p:nvPr>
            <p:extLst>
              <p:ext uri="{D42A27DB-BD31-4B8C-83A1-F6EECF244321}">
                <p14:modId xmlns:p14="http://schemas.microsoft.com/office/powerpoint/2010/main" val="567506796"/>
              </p:ext>
            </p:extLst>
          </p:nvPr>
        </p:nvGraphicFramePr>
        <p:xfrm>
          <a:off x="2804160" y="3488351"/>
          <a:ext cx="3868096" cy="1371600"/>
        </p:xfrm>
        <a:graphic>
          <a:graphicData uri="http://schemas.openxmlformats.org/drawingml/2006/table">
            <a:tbl>
              <a:tblPr firstRow="1" bandRow="1">
                <a:tableStyleId>{5C22544A-7EE6-4342-B048-85BDC9FD1C3A}</a:tableStyleId>
              </a:tblPr>
              <a:tblGrid>
                <a:gridCol w="2006809">
                  <a:extLst>
                    <a:ext uri="{9D8B030D-6E8A-4147-A177-3AD203B41FA5}">
                      <a16:colId xmlns:a16="http://schemas.microsoft.com/office/drawing/2014/main" val="3464794182"/>
                    </a:ext>
                  </a:extLst>
                </a:gridCol>
                <a:gridCol w="1861287">
                  <a:extLst>
                    <a:ext uri="{9D8B030D-6E8A-4147-A177-3AD203B41FA5}">
                      <a16:colId xmlns:a16="http://schemas.microsoft.com/office/drawing/2014/main" val="2932813348"/>
                    </a:ext>
                  </a:extLst>
                </a:gridCol>
              </a:tblGrid>
              <a:tr h="1296458">
                <a:tc>
                  <a:txBody>
                    <a:bodyPr/>
                    <a:lstStyle/>
                    <a:p>
                      <a:r>
                        <a:rPr lang="en-GB" sz="1400" b="1" dirty="0">
                          <a:latin typeface="Calibri" panose="020F0502020204030204" pitchFamily="34" charset="0"/>
                          <a:cs typeface="Calibri" panose="020F0502020204030204" pitchFamily="34" charset="0"/>
                        </a:rPr>
                        <a:t>Store Hierarchy Node ID</a:t>
                      </a:r>
                    </a:p>
                    <a:p>
                      <a:r>
                        <a:rPr lang="en-GB" sz="1400" b="0" dirty="0">
                          <a:latin typeface="Calibri" panose="020F0502020204030204" pitchFamily="34" charset="0"/>
                          <a:cs typeface="Calibri" panose="020F0502020204030204" pitchFamily="34" charset="0"/>
                        </a:rPr>
                        <a:t>5</a:t>
                      </a:r>
                    </a:p>
                    <a:p>
                      <a:r>
                        <a:rPr lang="en-GB" sz="1400" b="0" dirty="0">
                          <a:latin typeface="Calibri" panose="020F0502020204030204" pitchFamily="34" charset="0"/>
                          <a:cs typeface="Calibri" panose="020F0502020204030204" pitchFamily="34" charset="0"/>
                        </a:rPr>
                        <a:t>6</a:t>
                      </a:r>
                    </a:p>
                    <a:p>
                      <a:r>
                        <a:rPr lang="en-GB" sz="1400" b="0" dirty="0">
                          <a:latin typeface="Calibri" panose="020F0502020204030204" pitchFamily="34" charset="0"/>
                          <a:cs typeface="Calibri" panose="020F0502020204030204" pitchFamily="34" charset="0"/>
                        </a:rPr>
                        <a:t>7</a:t>
                      </a:r>
                    </a:p>
                    <a:p>
                      <a:r>
                        <a:rPr lang="en-GB" sz="1400" b="0" dirty="0">
                          <a:latin typeface="Calibri" panose="020F0502020204030204" pitchFamily="34" charset="0"/>
                          <a:cs typeface="Calibri" panose="020F0502020204030204" pitchFamily="34" charset="0"/>
                        </a:rPr>
                        <a:t>8</a:t>
                      </a:r>
                    </a:p>
                    <a:p>
                      <a:r>
                        <a:rPr lang="en-GB" sz="1400" b="0" dirty="0">
                          <a:latin typeface="Calibri" panose="020F0502020204030204" pitchFamily="34" charset="0"/>
                          <a:cs typeface="Calibri" panose="020F0502020204030204" pitchFamily="34" charset="0"/>
                        </a:rPr>
                        <a:t>9</a:t>
                      </a:r>
                    </a:p>
                  </a:txBody>
                  <a:tcPr>
                    <a:solidFill>
                      <a:schemeClr val="bg1">
                        <a:lumMod val="50000"/>
                      </a:schemeClr>
                    </a:solidFill>
                  </a:tcPr>
                </a:tc>
                <a:tc>
                  <a:txBody>
                    <a:bodyPr/>
                    <a:lstStyle/>
                    <a:p>
                      <a:r>
                        <a:rPr lang="en-GB" sz="1400" b="0" dirty="0">
                          <a:latin typeface="Calibri" panose="020F0502020204030204" pitchFamily="34" charset="0"/>
                          <a:cs typeface="Calibri" panose="020F0502020204030204" pitchFamily="34" charset="0"/>
                        </a:rPr>
                        <a:t>UK Marketplace</a:t>
                      </a:r>
                    </a:p>
                    <a:p>
                      <a:r>
                        <a:rPr lang="en-GB" sz="1400" b="0" dirty="0">
                          <a:latin typeface="Calibri" panose="020F0502020204030204" pitchFamily="34" charset="0"/>
                          <a:cs typeface="Calibri" panose="020F0502020204030204" pitchFamily="34" charset="0"/>
                        </a:rPr>
                        <a:t>UK Stores</a:t>
                      </a:r>
                    </a:p>
                    <a:p>
                      <a:r>
                        <a:rPr lang="en-GB" sz="1400" b="0" dirty="0">
                          <a:latin typeface="Calibri" panose="020F0502020204030204" pitchFamily="34" charset="0"/>
                          <a:cs typeface="Calibri" panose="020F0502020204030204" pitchFamily="34" charset="0"/>
                        </a:rPr>
                        <a:t>Ireland Online</a:t>
                      </a:r>
                    </a:p>
                    <a:p>
                      <a:r>
                        <a:rPr lang="en-GB" sz="1400" b="0" dirty="0">
                          <a:latin typeface="Calibri" panose="020F0502020204030204" pitchFamily="34" charset="0"/>
                          <a:cs typeface="Calibri" panose="020F0502020204030204" pitchFamily="34" charset="0"/>
                        </a:rPr>
                        <a:t>Ireland Stores</a:t>
                      </a:r>
                    </a:p>
                    <a:p>
                      <a:r>
                        <a:rPr lang="en-GB" sz="1400" b="0" dirty="0">
                          <a:latin typeface="Calibri" panose="020F0502020204030204" pitchFamily="34" charset="0"/>
                          <a:cs typeface="Calibri" panose="020F0502020204030204" pitchFamily="34" charset="0"/>
                        </a:rPr>
                        <a:t>UK Online</a:t>
                      </a:r>
                    </a:p>
                  </a:txBody>
                  <a:tcPr>
                    <a:solidFill>
                      <a:schemeClr val="bg1">
                        <a:lumMod val="50000"/>
                      </a:schemeClr>
                    </a:solidFill>
                  </a:tcPr>
                </a:tc>
                <a:extLst>
                  <a:ext uri="{0D108BD9-81ED-4DB2-BD59-A6C34878D82A}">
                    <a16:rowId xmlns:a16="http://schemas.microsoft.com/office/drawing/2014/main" val="1622125006"/>
                  </a:ext>
                </a:extLst>
              </a:tr>
            </a:tbl>
          </a:graphicData>
        </a:graphic>
      </p:graphicFrame>
      <p:cxnSp>
        <p:nvCxnSpPr>
          <p:cNvPr id="16" name="Connector: Curved 15">
            <a:extLst>
              <a:ext uri="{FF2B5EF4-FFF2-40B4-BE49-F238E27FC236}">
                <a16:creationId xmlns:a16="http://schemas.microsoft.com/office/drawing/2014/main" id="{49BA47FD-E044-4268-9E73-5BA8D92F0309}"/>
              </a:ext>
            </a:extLst>
          </p:cNvPr>
          <p:cNvCxnSpPr>
            <a:cxnSpLocks/>
          </p:cNvCxnSpPr>
          <p:nvPr/>
        </p:nvCxnSpPr>
        <p:spPr>
          <a:xfrm rot="16200000" flipH="1">
            <a:off x="60543" y="1998552"/>
            <a:ext cx="2723713" cy="2519679"/>
          </a:xfrm>
          <a:prstGeom prst="curvedConnector3">
            <a:avLst>
              <a:gd name="adj1" fmla="val 50000"/>
            </a:avLst>
          </a:prstGeom>
          <a:ln w="12700">
            <a:solidFill>
              <a:schemeClr val="accent5">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6187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62B46C0-2DD8-493D-9356-AC6925DF1597}"/>
              </a:ext>
            </a:extLst>
          </p:cNvPr>
          <p:cNvPicPr>
            <a:picLocks noChangeAspect="1"/>
          </p:cNvPicPr>
          <p:nvPr/>
        </p:nvPicPr>
        <p:blipFill>
          <a:blip r:embed="rId3"/>
          <a:stretch>
            <a:fillRect/>
          </a:stretch>
        </p:blipFill>
        <p:spPr>
          <a:xfrm>
            <a:off x="0" y="1757693"/>
            <a:ext cx="9144000" cy="1628114"/>
          </a:xfrm>
          <a:prstGeom prst="rect">
            <a:avLst/>
          </a:prstGeom>
        </p:spPr>
      </p:pic>
      <p:sp>
        <p:nvSpPr>
          <p:cNvPr id="3" name="Title 2"/>
          <p:cNvSpPr>
            <a:spLocks noGrp="1"/>
          </p:cNvSpPr>
          <p:nvPr>
            <p:ph type="title"/>
          </p:nvPr>
        </p:nvSpPr>
        <p:spPr/>
        <p:txBody>
          <a:bodyPr/>
          <a:lstStyle/>
          <a:p>
            <a:r>
              <a:rPr lang="en-US" dirty="0"/>
              <a:t>Template for Mass Maintenance</a:t>
            </a:r>
          </a:p>
        </p:txBody>
      </p:sp>
      <p:sp>
        <p:nvSpPr>
          <p:cNvPr id="4" name="Slide Number Placeholder 3"/>
          <p:cNvSpPr>
            <a:spLocks noGrp="1"/>
          </p:cNvSpPr>
          <p:nvPr>
            <p:ph type="sldNum" sz="quarter" idx="10"/>
          </p:nvPr>
        </p:nvSpPr>
        <p:spPr/>
        <p:txBody>
          <a:bodyPr/>
          <a:lstStyle/>
          <a:p>
            <a:fld id="{ADEEA8EE-C9D4-DD48-B00D-931649C92A4D}" type="slidenum">
              <a:rPr lang="en-US" smtClean="0"/>
              <a:pPr/>
              <a:t>3</a:t>
            </a:fld>
            <a:endParaRPr lang="en-US" dirty="0"/>
          </a:p>
        </p:txBody>
      </p:sp>
      <p:sp>
        <p:nvSpPr>
          <p:cNvPr id="5" name="Text Placeholder 4"/>
          <p:cNvSpPr>
            <a:spLocks noGrp="1"/>
          </p:cNvSpPr>
          <p:nvPr>
            <p:ph type="body" idx="13"/>
          </p:nvPr>
        </p:nvSpPr>
        <p:spPr>
          <a:xfrm>
            <a:off x="299294" y="852976"/>
            <a:ext cx="8479272" cy="302069"/>
          </a:xfrm>
        </p:spPr>
        <p:txBody>
          <a:bodyPr/>
          <a:lstStyle/>
          <a:p>
            <a:endParaRPr lang="en-US" dirty="0"/>
          </a:p>
        </p:txBody>
      </p:sp>
      <p:graphicFrame>
        <p:nvGraphicFramePr>
          <p:cNvPr id="9" name="Table 8">
            <a:extLst>
              <a:ext uri="{FF2B5EF4-FFF2-40B4-BE49-F238E27FC236}">
                <a16:creationId xmlns:a16="http://schemas.microsoft.com/office/drawing/2014/main" id="{73FD73DA-F352-48D2-9007-DE9268E621EA}"/>
              </a:ext>
            </a:extLst>
          </p:cNvPr>
          <p:cNvGraphicFramePr>
            <a:graphicFrameLocks noGrp="1"/>
          </p:cNvGraphicFramePr>
          <p:nvPr>
            <p:extLst>
              <p:ext uri="{D42A27DB-BD31-4B8C-83A1-F6EECF244321}">
                <p14:modId xmlns:p14="http://schemas.microsoft.com/office/powerpoint/2010/main" val="3638865911"/>
              </p:ext>
            </p:extLst>
          </p:nvPr>
        </p:nvGraphicFramePr>
        <p:xfrm>
          <a:off x="2153920" y="3908262"/>
          <a:ext cx="1993519" cy="951689"/>
        </p:xfrm>
        <a:graphic>
          <a:graphicData uri="http://schemas.openxmlformats.org/drawingml/2006/table">
            <a:tbl>
              <a:tblPr firstRow="1" bandRow="1">
                <a:tableStyleId>{5C22544A-7EE6-4342-B048-85BDC9FD1C3A}</a:tableStyleId>
              </a:tblPr>
              <a:tblGrid>
                <a:gridCol w="1993519">
                  <a:extLst>
                    <a:ext uri="{9D8B030D-6E8A-4147-A177-3AD203B41FA5}">
                      <a16:colId xmlns:a16="http://schemas.microsoft.com/office/drawing/2014/main" val="3464794182"/>
                    </a:ext>
                  </a:extLst>
                </a:gridCol>
              </a:tblGrid>
              <a:tr h="951689">
                <a:tc>
                  <a:txBody>
                    <a:bodyPr/>
                    <a:lstStyle/>
                    <a:p>
                      <a:r>
                        <a:rPr lang="en-GB" sz="1400" b="1" dirty="0">
                          <a:latin typeface="Calibri" panose="020F0502020204030204" pitchFamily="34" charset="0"/>
                          <a:cs typeface="Calibri" panose="020F0502020204030204" pitchFamily="34" charset="0"/>
                        </a:rPr>
                        <a:t>Vendor Number</a:t>
                      </a:r>
                    </a:p>
                  </a:txBody>
                  <a:tcPr>
                    <a:solidFill>
                      <a:schemeClr val="bg1">
                        <a:lumMod val="50000"/>
                      </a:schemeClr>
                    </a:solidFill>
                  </a:tcPr>
                </a:tc>
                <a:extLst>
                  <a:ext uri="{0D108BD9-81ED-4DB2-BD59-A6C34878D82A}">
                    <a16:rowId xmlns:a16="http://schemas.microsoft.com/office/drawing/2014/main" val="1622125006"/>
                  </a:ext>
                </a:extLst>
              </a:tr>
            </a:tbl>
          </a:graphicData>
        </a:graphic>
      </p:graphicFrame>
      <p:cxnSp>
        <p:nvCxnSpPr>
          <p:cNvPr id="16" name="Connector: Curved 15">
            <a:extLst>
              <a:ext uri="{FF2B5EF4-FFF2-40B4-BE49-F238E27FC236}">
                <a16:creationId xmlns:a16="http://schemas.microsoft.com/office/drawing/2014/main" id="{49BA47FD-E044-4268-9E73-5BA8D92F0309}"/>
              </a:ext>
            </a:extLst>
          </p:cNvPr>
          <p:cNvCxnSpPr>
            <a:cxnSpLocks/>
          </p:cNvCxnSpPr>
          <p:nvPr/>
        </p:nvCxnSpPr>
        <p:spPr>
          <a:xfrm rot="16200000" flipH="1">
            <a:off x="393799" y="2438469"/>
            <a:ext cx="2273949" cy="1137920"/>
          </a:xfrm>
          <a:prstGeom prst="curvedConnector3">
            <a:avLst>
              <a:gd name="adj1" fmla="val 50000"/>
            </a:avLst>
          </a:prstGeom>
          <a:ln w="12700">
            <a:solidFill>
              <a:schemeClr val="accent5">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13" name="Table 12">
            <a:extLst>
              <a:ext uri="{FF2B5EF4-FFF2-40B4-BE49-F238E27FC236}">
                <a16:creationId xmlns:a16="http://schemas.microsoft.com/office/drawing/2014/main" id="{5AC5D01A-5C7D-413E-9D9E-50D2734D1028}"/>
              </a:ext>
            </a:extLst>
          </p:cNvPr>
          <p:cNvGraphicFramePr>
            <a:graphicFrameLocks noGrp="1"/>
          </p:cNvGraphicFramePr>
          <p:nvPr>
            <p:extLst>
              <p:ext uri="{D42A27DB-BD31-4B8C-83A1-F6EECF244321}">
                <p14:modId xmlns:p14="http://schemas.microsoft.com/office/powerpoint/2010/main" val="2909332929"/>
              </p:ext>
            </p:extLst>
          </p:nvPr>
        </p:nvGraphicFramePr>
        <p:xfrm>
          <a:off x="4869560" y="3834728"/>
          <a:ext cx="1993519" cy="951689"/>
        </p:xfrm>
        <a:graphic>
          <a:graphicData uri="http://schemas.openxmlformats.org/drawingml/2006/table">
            <a:tbl>
              <a:tblPr firstRow="1" bandRow="1">
                <a:tableStyleId>{5C22544A-7EE6-4342-B048-85BDC9FD1C3A}</a:tableStyleId>
              </a:tblPr>
              <a:tblGrid>
                <a:gridCol w="1993519">
                  <a:extLst>
                    <a:ext uri="{9D8B030D-6E8A-4147-A177-3AD203B41FA5}">
                      <a16:colId xmlns:a16="http://schemas.microsoft.com/office/drawing/2014/main" val="3464794182"/>
                    </a:ext>
                  </a:extLst>
                </a:gridCol>
              </a:tblGrid>
              <a:tr h="951689">
                <a:tc>
                  <a:txBody>
                    <a:bodyPr/>
                    <a:lstStyle/>
                    <a:p>
                      <a:r>
                        <a:rPr lang="en-GB" sz="1400" b="1" dirty="0">
                          <a:latin typeface="Calibri" panose="020F0502020204030204" pitchFamily="34" charset="0"/>
                          <a:cs typeface="Calibri" panose="020F0502020204030204" pitchFamily="34" charset="0"/>
                        </a:rPr>
                        <a:t>Tier Number and </a:t>
                      </a:r>
                      <a:r>
                        <a:rPr lang="en-GB" sz="1400" b="1" dirty="0" err="1">
                          <a:latin typeface="Calibri" panose="020F0502020204030204" pitchFamily="34" charset="0"/>
                          <a:cs typeface="Calibri" panose="020F0502020204030204" pitchFamily="34" charset="0"/>
                        </a:rPr>
                        <a:t>IsTieredPrice</a:t>
                      </a:r>
                      <a:r>
                        <a:rPr lang="en-GB" sz="1400" b="1" dirty="0">
                          <a:latin typeface="Calibri" panose="020F0502020204030204" pitchFamily="34" charset="0"/>
                          <a:cs typeface="Calibri" panose="020F0502020204030204" pitchFamily="34" charset="0"/>
                        </a:rPr>
                        <a:t> : </a:t>
                      </a:r>
                    </a:p>
                    <a:p>
                      <a:r>
                        <a:rPr lang="en-GB" sz="1400" b="0" dirty="0">
                          <a:latin typeface="Calibri" panose="020F0502020204030204" pitchFamily="34" charset="0"/>
                          <a:cs typeface="Calibri" panose="020F0502020204030204" pitchFamily="34" charset="0"/>
                        </a:rPr>
                        <a:t>Fill with 0s</a:t>
                      </a:r>
                    </a:p>
                  </a:txBody>
                  <a:tcPr>
                    <a:solidFill>
                      <a:schemeClr val="bg1">
                        <a:lumMod val="50000"/>
                      </a:schemeClr>
                    </a:solidFill>
                  </a:tcPr>
                </a:tc>
                <a:extLst>
                  <a:ext uri="{0D108BD9-81ED-4DB2-BD59-A6C34878D82A}">
                    <a16:rowId xmlns:a16="http://schemas.microsoft.com/office/drawing/2014/main" val="1622125006"/>
                  </a:ext>
                </a:extLst>
              </a:tr>
            </a:tbl>
          </a:graphicData>
        </a:graphic>
      </p:graphicFrame>
      <p:cxnSp>
        <p:nvCxnSpPr>
          <p:cNvPr id="14" name="Connector: Curved 13">
            <a:extLst>
              <a:ext uri="{FF2B5EF4-FFF2-40B4-BE49-F238E27FC236}">
                <a16:creationId xmlns:a16="http://schemas.microsoft.com/office/drawing/2014/main" id="{AEA736C2-C70B-4836-869B-A64DF9D1F317}"/>
              </a:ext>
            </a:extLst>
          </p:cNvPr>
          <p:cNvCxnSpPr>
            <a:cxnSpLocks/>
          </p:cNvCxnSpPr>
          <p:nvPr/>
        </p:nvCxnSpPr>
        <p:spPr>
          <a:xfrm>
            <a:off x="1842350" y="1870454"/>
            <a:ext cx="3134212" cy="2513651"/>
          </a:xfrm>
          <a:prstGeom prst="curvedConnector3">
            <a:avLst>
              <a:gd name="adj1" fmla="val 50000"/>
            </a:avLst>
          </a:prstGeom>
          <a:ln w="12700">
            <a:solidFill>
              <a:schemeClr val="accent5">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3007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Template for Mass Maintenance</a:t>
            </a:r>
          </a:p>
        </p:txBody>
      </p:sp>
      <p:sp>
        <p:nvSpPr>
          <p:cNvPr id="4" name="Slide Number Placeholder 3"/>
          <p:cNvSpPr>
            <a:spLocks noGrp="1"/>
          </p:cNvSpPr>
          <p:nvPr>
            <p:ph type="sldNum" sz="quarter" idx="10"/>
          </p:nvPr>
        </p:nvSpPr>
        <p:spPr/>
        <p:txBody>
          <a:bodyPr/>
          <a:lstStyle/>
          <a:p>
            <a:fld id="{ADEEA8EE-C9D4-DD48-B00D-931649C92A4D}" type="slidenum">
              <a:rPr lang="en-US" smtClean="0"/>
              <a:pPr/>
              <a:t>4</a:t>
            </a:fld>
            <a:endParaRPr lang="en-US" dirty="0"/>
          </a:p>
        </p:txBody>
      </p:sp>
      <p:sp>
        <p:nvSpPr>
          <p:cNvPr id="5" name="Text Placeholder 4"/>
          <p:cNvSpPr>
            <a:spLocks noGrp="1"/>
          </p:cNvSpPr>
          <p:nvPr>
            <p:ph type="body" idx="13"/>
          </p:nvPr>
        </p:nvSpPr>
        <p:spPr>
          <a:xfrm>
            <a:off x="299294" y="852976"/>
            <a:ext cx="8479272" cy="302069"/>
          </a:xfrm>
        </p:spPr>
        <p:txBody>
          <a:bodyPr/>
          <a:lstStyle/>
          <a:p>
            <a:endParaRPr lang="en-US" dirty="0"/>
          </a:p>
        </p:txBody>
      </p:sp>
      <p:pic>
        <p:nvPicPr>
          <p:cNvPr id="8" name="Picture 7">
            <a:extLst>
              <a:ext uri="{FF2B5EF4-FFF2-40B4-BE49-F238E27FC236}">
                <a16:creationId xmlns:a16="http://schemas.microsoft.com/office/drawing/2014/main" id="{C0E221E8-F56A-433A-87BA-876939D7A879}"/>
              </a:ext>
            </a:extLst>
          </p:cNvPr>
          <p:cNvPicPr/>
          <p:nvPr/>
        </p:nvPicPr>
        <p:blipFill rotWithShape="1">
          <a:blip r:embed="rId3"/>
          <a:srcRect t="29348" r="1174" b="26531"/>
          <a:stretch/>
        </p:blipFill>
        <p:spPr bwMode="auto">
          <a:xfrm>
            <a:off x="426719" y="1350726"/>
            <a:ext cx="8336451" cy="2375454"/>
          </a:xfrm>
          <a:prstGeom prst="rect">
            <a:avLst/>
          </a:prstGeom>
          <a:ln w="15875">
            <a:solidFill>
              <a:schemeClr val="tx1"/>
            </a:solidFill>
          </a:ln>
          <a:extLst>
            <a:ext uri="{53640926-AAD7-44D8-BBD7-CCE9431645EC}">
              <a14:shadowObscured xmlns:a14="http://schemas.microsoft.com/office/drawing/2010/main"/>
            </a:ext>
          </a:extLst>
        </p:spPr>
      </p:pic>
      <p:cxnSp>
        <p:nvCxnSpPr>
          <p:cNvPr id="10" name="Connector: Curved 9">
            <a:extLst>
              <a:ext uri="{FF2B5EF4-FFF2-40B4-BE49-F238E27FC236}">
                <a16:creationId xmlns:a16="http://schemas.microsoft.com/office/drawing/2014/main" id="{4EF86F2A-FDDA-4D7F-8F72-7A2D87C316B5}"/>
              </a:ext>
            </a:extLst>
          </p:cNvPr>
          <p:cNvCxnSpPr>
            <a:cxnSpLocks/>
          </p:cNvCxnSpPr>
          <p:nvPr/>
        </p:nvCxnSpPr>
        <p:spPr>
          <a:xfrm rot="5400000">
            <a:off x="4989503" y="1690043"/>
            <a:ext cx="2936895" cy="2400300"/>
          </a:xfrm>
          <a:prstGeom prst="curvedConnector3">
            <a:avLst>
              <a:gd name="adj1" fmla="val -15902"/>
            </a:avLst>
          </a:prstGeom>
          <a:ln w="12700">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1CBC3AE7-5391-4C11-A390-2F2276FD18A4}"/>
              </a:ext>
            </a:extLst>
          </p:cNvPr>
          <p:cNvSpPr txBox="1"/>
          <p:nvPr/>
        </p:nvSpPr>
        <p:spPr>
          <a:xfrm>
            <a:off x="3154680" y="4358641"/>
            <a:ext cx="2293620" cy="369332"/>
          </a:xfrm>
          <a:prstGeom prst="rect">
            <a:avLst/>
          </a:prstGeom>
          <a:solidFill>
            <a:schemeClr val="bg1">
              <a:lumMod val="50000"/>
            </a:schemeClr>
          </a:solidFill>
          <a:ln w="3175">
            <a:solidFill>
              <a:schemeClr val="tx1"/>
            </a:solidFill>
          </a:ln>
        </p:spPr>
        <p:txBody>
          <a:bodyPr wrap="square" rtlCol="0">
            <a:spAutoFit/>
          </a:bodyPr>
          <a:lstStyle/>
          <a:p>
            <a:r>
              <a:rPr lang="en-GB" dirty="0">
                <a:solidFill>
                  <a:schemeClr val="bg1"/>
                </a:solidFill>
              </a:rPr>
              <a:t>Price Lock Reason</a:t>
            </a:r>
          </a:p>
        </p:txBody>
      </p:sp>
    </p:spTree>
    <p:extLst>
      <p:ext uri="{BB962C8B-B14F-4D97-AF65-F5344CB8AC3E}">
        <p14:creationId xmlns:p14="http://schemas.microsoft.com/office/powerpoint/2010/main" val="857375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5ED8EC-5E44-41A0-A77E-8ADADC00DBA3}"/>
              </a:ext>
            </a:extLst>
          </p:cNvPr>
          <p:cNvSpPr>
            <a:spLocks noGrp="1"/>
          </p:cNvSpPr>
          <p:nvPr>
            <p:ph type="title"/>
          </p:nvPr>
        </p:nvSpPr>
        <p:spPr/>
        <p:txBody>
          <a:bodyPr/>
          <a:lstStyle/>
          <a:p>
            <a:r>
              <a:rPr lang="en-GB" dirty="0"/>
              <a:t>Mass Maintenance - Options</a:t>
            </a:r>
          </a:p>
        </p:txBody>
      </p:sp>
      <p:sp>
        <p:nvSpPr>
          <p:cNvPr id="5" name="Slide Number Placeholder 4">
            <a:extLst>
              <a:ext uri="{FF2B5EF4-FFF2-40B4-BE49-F238E27FC236}">
                <a16:creationId xmlns:a16="http://schemas.microsoft.com/office/drawing/2014/main" id="{59F6F1FD-C02F-4842-A31C-38BE0FC1F7A3}"/>
              </a:ext>
            </a:extLst>
          </p:cNvPr>
          <p:cNvSpPr>
            <a:spLocks noGrp="1"/>
          </p:cNvSpPr>
          <p:nvPr>
            <p:ph type="sldNum" sz="quarter" idx="10"/>
          </p:nvPr>
        </p:nvSpPr>
        <p:spPr/>
        <p:txBody>
          <a:bodyPr/>
          <a:lstStyle/>
          <a:p>
            <a:fld id="{ADEEA8EE-C9D4-DD48-B00D-931649C92A4D}" type="slidenum">
              <a:rPr lang="en-US" smtClean="0"/>
              <a:pPr/>
              <a:t>5</a:t>
            </a:fld>
            <a:endParaRPr lang="en-US" dirty="0"/>
          </a:p>
        </p:txBody>
      </p:sp>
      <p:sp>
        <p:nvSpPr>
          <p:cNvPr id="4" name="Text Placeholder 3">
            <a:extLst>
              <a:ext uri="{FF2B5EF4-FFF2-40B4-BE49-F238E27FC236}">
                <a16:creationId xmlns:a16="http://schemas.microsoft.com/office/drawing/2014/main" id="{FAEA2553-7329-43A2-A2A1-06CE4C26B435}"/>
              </a:ext>
            </a:extLst>
          </p:cNvPr>
          <p:cNvSpPr>
            <a:spLocks noGrp="1"/>
          </p:cNvSpPr>
          <p:nvPr>
            <p:ph type="body" idx="13"/>
          </p:nvPr>
        </p:nvSpPr>
        <p:spPr/>
        <p:txBody>
          <a:bodyPr/>
          <a:lstStyle/>
          <a:p>
            <a:r>
              <a:rPr lang="en-GB" dirty="0"/>
              <a:t>Mass maintenance can be accessed in Pricing or Scenario Planning</a:t>
            </a:r>
          </a:p>
        </p:txBody>
      </p:sp>
      <p:pic>
        <p:nvPicPr>
          <p:cNvPr id="8" name="Picture 7" descr="C:\Users\dmullen\AppData\Local\Temp\SNAGHTMLd64647.PNG">
            <a:extLst>
              <a:ext uri="{FF2B5EF4-FFF2-40B4-BE49-F238E27FC236}">
                <a16:creationId xmlns:a16="http://schemas.microsoft.com/office/drawing/2014/main" id="{2C50744C-ED76-4EF6-8B98-F3C6BF6827C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169148" y="1388559"/>
            <a:ext cx="3766820" cy="2055495"/>
          </a:xfrm>
          <a:prstGeom prst="rect">
            <a:avLst/>
          </a:prstGeom>
          <a:noFill/>
          <a:ln>
            <a:noFill/>
          </a:ln>
        </p:spPr>
      </p:pic>
      <p:sp>
        <p:nvSpPr>
          <p:cNvPr id="10" name="TextBox 9">
            <a:extLst>
              <a:ext uri="{FF2B5EF4-FFF2-40B4-BE49-F238E27FC236}">
                <a16:creationId xmlns:a16="http://schemas.microsoft.com/office/drawing/2014/main" id="{E3B36033-5500-4B66-9DBB-5187D4B48898}"/>
              </a:ext>
            </a:extLst>
          </p:cNvPr>
          <p:cNvSpPr txBox="1"/>
          <p:nvPr/>
        </p:nvSpPr>
        <p:spPr>
          <a:xfrm>
            <a:off x="3178042" y="1943793"/>
            <a:ext cx="1991106" cy="923330"/>
          </a:xfrm>
          <a:prstGeom prst="rect">
            <a:avLst/>
          </a:prstGeom>
          <a:noFill/>
        </p:spPr>
        <p:txBody>
          <a:bodyPr wrap="square" rtlCol="0">
            <a:spAutoFit/>
          </a:bodyPr>
          <a:lstStyle/>
          <a:p>
            <a:r>
              <a:rPr lang="en-GB" dirty="0">
                <a:solidFill>
                  <a:srgbClr val="435464"/>
                </a:solidFill>
              </a:rPr>
              <a:t>In the production Scenario or in a price model</a:t>
            </a:r>
          </a:p>
        </p:txBody>
      </p:sp>
      <p:sp>
        <p:nvSpPr>
          <p:cNvPr id="12" name="TextBox 11">
            <a:extLst>
              <a:ext uri="{FF2B5EF4-FFF2-40B4-BE49-F238E27FC236}">
                <a16:creationId xmlns:a16="http://schemas.microsoft.com/office/drawing/2014/main" id="{91D36586-853E-45D8-B8D6-12C5BE1E7264}"/>
              </a:ext>
            </a:extLst>
          </p:cNvPr>
          <p:cNvSpPr txBox="1"/>
          <p:nvPr/>
        </p:nvSpPr>
        <p:spPr>
          <a:xfrm>
            <a:off x="821239" y="2947070"/>
            <a:ext cx="2994116" cy="369332"/>
          </a:xfrm>
          <a:prstGeom prst="rect">
            <a:avLst/>
          </a:prstGeom>
          <a:noFill/>
        </p:spPr>
        <p:txBody>
          <a:bodyPr wrap="square" rtlCol="0">
            <a:spAutoFit/>
          </a:bodyPr>
          <a:lstStyle/>
          <a:p>
            <a:r>
              <a:rPr lang="en-GB" dirty="0">
                <a:solidFill>
                  <a:srgbClr val="435464"/>
                </a:solidFill>
              </a:rPr>
              <a:t>Opens Pricing Summary</a:t>
            </a:r>
          </a:p>
        </p:txBody>
      </p:sp>
      <p:pic>
        <p:nvPicPr>
          <p:cNvPr id="11" name="Picture 10">
            <a:extLst>
              <a:ext uri="{FF2B5EF4-FFF2-40B4-BE49-F238E27FC236}">
                <a16:creationId xmlns:a16="http://schemas.microsoft.com/office/drawing/2014/main" id="{19D4FAC8-CA35-44B7-B287-887310B56DC6}"/>
              </a:ext>
            </a:extLst>
          </p:cNvPr>
          <p:cNvPicPr/>
          <p:nvPr/>
        </p:nvPicPr>
        <p:blipFill rotWithShape="1">
          <a:blip r:embed="rId3"/>
          <a:srcRect t="26591" r="40948" b="56273"/>
          <a:stretch/>
        </p:blipFill>
        <p:spPr bwMode="auto">
          <a:xfrm>
            <a:off x="275838" y="1421589"/>
            <a:ext cx="3384550" cy="552450"/>
          </a:xfrm>
          <a:prstGeom prst="rect">
            <a:avLst/>
          </a:prstGeom>
          <a:ln w="12700">
            <a:solidFill>
              <a:schemeClr val="tx1"/>
            </a:solidFill>
          </a:ln>
          <a:extLst>
            <a:ext uri="{53640926-AAD7-44D8-BBD7-CCE9431645EC}">
              <a14:shadowObscured xmlns:a14="http://schemas.microsoft.com/office/drawing/2010/main"/>
            </a:ext>
          </a:extLst>
        </p:spPr>
      </p:pic>
      <p:pic>
        <p:nvPicPr>
          <p:cNvPr id="2" name="Picture 1">
            <a:extLst>
              <a:ext uri="{FF2B5EF4-FFF2-40B4-BE49-F238E27FC236}">
                <a16:creationId xmlns:a16="http://schemas.microsoft.com/office/drawing/2014/main" id="{1EC886D2-69E3-4D2C-8DD8-0AF1EC045008}"/>
              </a:ext>
            </a:extLst>
          </p:cNvPr>
          <p:cNvPicPr>
            <a:picLocks noChangeAspect="1"/>
          </p:cNvPicPr>
          <p:nvPr/>
        </p:nvPicPr>
        <p:blipFill>
          <a:blip r:embed="rId4"/>
          <a:stretch>
            <a:fillRect/>
          </a:stretch>
        </p:blipFill>
        <p:spPr>
          <a:xfrm>
            <a:off x="276335" y="3365645"/>
            <a:ext cx="7809939" cy="1420772"/>
          </a:xfrm>
          <a:prstGeom prst="rect">
            <a:avLst/>
          </a:prstGeom>
        </p:spPr>
      </p:pic>
    </p:spTree>
    <p:extLst>
      <p:ext uri="{BB962C8B-B14F-4D97-AF65-F5344CB8AC3E}">
        <p14:creationId xmlns:p14="http://schemas.microsoft.com/office/powerpoint/2010/main" val="4221666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Create Pricing Session</a:t>
            </a:r>
          </a:p>
        </p:txBody>
      </p:sp>
      <p:sp>
        <p:nvSpPr>
          <p:cNvPr id="4" name="Slide Number Placeholder 3"/>
          <p:cNvSpPr>
            <a:spLocks noGrp="1"/>
          </p:cNvSpPr>
          <p:nvPr>
            <p:ph type="sldNum" sz="quarter" idx="10"/>
          </p:nvPr>
        </p:nvSpPr>
        <p:spPr/>
        <p:txBody>
          <a:bodyPr/>
          <a:lstStyle/>
          <a:p>
            <a:fld id="{ADEEA8EE-C9D4-DD48-B00D-931649C92A4D}" type="slidenum">
              <a:rPr lang="en-US" smtClean="0"/>
              <a:pPr/>
              <a:t>6</a:t>
            </a:fld>
            <a:endParaRPr lang="en-US" dirty="0"/>
          </a:p>
        </p:txBody>
      </p:sp>
      <p:sp>
        <p:nvSpPr>
          <p:cNvPr id="5" name="Text Placeholder 4"/>
          <p:cNvSpPr>
            <a:spLocks noGrp="1"/>
          </p:cNvSpPr>
          <p:nvPr>
            <p:ph type="body" idx="13"/>
          </p:nvPr>
        </p:nvSpPr>
        <p:spPr>
          <a:xfrm>
            <a:off x="299294" y="852976"/>
            <a:ext cx="8479272" cy="302069"/>
          </a:xfrm>
        </p:spPr>
        <p:txBody>
          <a:bodyPr/>
          <a:lstStyle/>
          <a:p>
            <a:endParaRPr lang="en-US" dirty="0"/>
          </a:p>
        </p:txBody>
      </p:sp>
      <p:pic>
        <p:nvPicPr>
          <p:cNvPr id="10" name="Picture 9">
            <a:extLst>
              <a:ext uri="{FF2B5EF4-FFF2-40B4-BE49-F238E27FC236}">
                <a16:creationId xmlns:a16="http://schemas.microsoft.com/office/drawing/2014/main" id="{7386BCDF-4CCC-4E23-970D-06B693D5EE56}"/>
              </a:ext>
            </a:extLst>
          </p:cNvPr>
          <p:cNvPicPr>
            <a:picLocks noChangeAspect="1"/>
          </p:cNvPicPr>
          <p:nvPr/>
        </p:nvPicPr>
        <p:blipFill>
          <a:blip r:embed="rId3"/>
          <a:stretch>
            <a:fillRect/>
          </a:stretch>
        </p:blipFill>
        <p:spPr>
          <a:xfrm>
            <a:off x="516394" y="1607600"/>
            <a:ext cx="8140908" cy="2243350"/>
          </a:xfrm>
          <a:prstGeom prst="rect">
            <a:avLst/>
          </a:prstGeom>
          <a:ln>
            <a:solidFill>
              <a:schemeClr val="tx1"/>
            </a:solidFill>
          </a:ln>
        </p:spPr>
      </p:pic>
    </p:spTree>
    <p:extLst>
      <p:ext uri="{BB962C8B-B14F-4D97-AF65-F5344CB8AC3E}">
        <p14:creationId xmlns:p14="http://schemas.microsoft.com/office/powerpoint/2010/main" val="2460713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434" y="194772"/>
            <a:ext cx="8479272" cy="630040"/>
          </a:xfrm>
        </p:spPr>
        <p:txBody>
          <a:bodyPr/>
          <a:lstStyle/>
          <a:p>
            <a:r>
              <a:rPr lang="en-US" dirty="0"/>
              <a:t>Create Pricing Session</a:t>
            </a:r>
          </a:p>
        </p:txBody>
      </p:sp>
      <p:sp>
        <p:nvSpPr>
          <p:cNvPr id="4" name="Slide Number Placeholder 3"/>
          <p:cNvSpPr>
            <a:spLocks noGrp="1"/>
          </p:cNvSpPr>
          <p:nvPr>
            <p:ph type="sldNum" sz="quarter" idx="10"/>
          </p:nvPr>
        </p:nvSpPr>
        <p:spPr/>
        <p:txBody>
          <a:bodyPr/>
          <a:lstStyle/>
          <a:p>
            <a:fld id="{ADEEA8EE-C9D4-DD48-B00D-931649C92A4D}" type="slidenum">
              <a:rPr lang="en-US" smtClean="0"/>
              <a:pPr/>
              <a:t>7</a:t>
            </a:fld>
            <a:endParaRPr lang="en-US" dirty="0"/>
          </a:p>
        </p:txBody>
      </p:sp>
      <p:sp>
        <p:nvSpPr>
          <p:cNvPr id="5" name="Text Placeholder 4"/>
          <p:cNvSpPr>
            <a:spLocks noGrp="1"/>
          </p:cNvSpPr>
          <p:nvPr>
            <p:ph type="body" idx="13"/>
          </p:nvPr>
        </p:nvSpPr>
        <p:spPr>
          <a:xfrm>
            <a:off x="299294" y="852976"/>
            <a:ext cx="8479272" cy="302069"/>
          </a:xfrm>
        </p:spPr>
        <p:txBody>
          <a:bodyPr/>
          <a:lstStyle/>
          <a:p>
            <a:endParaRPr lang="en-US" dirty="0"/>
          </a:p>
        </p:txBody>
      </p:sp>
      <p:grpSp>
        <p:nvGrpSpPr>
          <p:cNvPr id="12" name="Group 11">
            <a:extLst>
              <a:ext uri="{FF2B5EF4-FFF2-40B4-BE49-F238E27FC236}">
                <a16:creationId xmlns:a16="http://schemas.microsoft.com/office/drawing/2014/main" id="{38063329-AD8E-4A9A-810F-438B38F82E0B}"/>
              </a:ext>
            </a:extLst>
          </p:cNvPr>
          <p:cNvGrpSpPr/>
          <p:nvPr/>
        </p:nvGrpSpPr>
        <p:grpSpPr>
          <a:xfrm>
            <a:off x="360971" y="1680210"/>
            <a:ext cx="8422057" cy="1409700"/>
            <a:chOff x="360971" y="1680210"/>
            <a:chExt cx="8422057" cy="1409700"/>
          </a:xfrm>
        </p:grpSpPr>
        <p:pic>
          <p:nvPicPr>
            <p:cNvPr id="7" name="Picture 6">
              <a:extLst>
                <a:ext uri="{FF2B5EF4-FFF2-40B4-BE49-F238E27FC236}">
                  <a16:creationId xmlns:a16="http://schemas.microsoft.com/office/drawing/2014/main" id="{D2B2D747-7888-461D-8C04-39332942EDEF}"/>
                </a:ext>
              </a:extLst>
            </p:cNvPr>
            <p:cNvPicPr>
              <a:picLocks noChangeAspect="1"/>
            </p:cNvPicPr>
            <p:nvPr/>
          </p:nvPicPr>
          <p:blipFill>
            <a:blip r:embed="rId3"/>
            <a:stretch>
              <a:fillRect/>
            </a:stretch>
          </p:blipFill>
          <p:spPr>
            <a:xfrm>
              <a:off x="360971" y="1680210"/>
              <a:ext cx="8422057" cy="1409700"/>
            </a:xfrm>
            <a:prstGeom prst="rect">
              <a:avLst/>
            </a:prstGeom>
            <a:ln>
              <a:solidFill>
                <a:schemeClr val="tx1"/>
              </a:solidFill>
            </a:ln>
          </p:spPr>
        </p:pic>
        <p:sp>
          <p:nvSpPr>
            <p:cNvPr id="9" name="Rectangle 8">
              <a:extLst>
                <a:ext uri="{FF2B5EF4-FFF2-40B4-BE49-F238E27FC236}">
                  <a16:creationId xmlns:a16="http://schemas.microsoft.com/office/drawing/2014/main" id="{C7BAAF7F-8FAE-48C1-8408-0DF617A938FC}"/>
                </a:ext>
              </a:extLst>
            </p:cNvPr>
            <p:cNvSpPr/>
            <p:nvPr/>
          </p:nvSpPr>
          <p:spPr>
            <a:xfrm>
              <a:off x="4572000" y="2446020"/>
              <a:ext cx="982980" cy="434340"/>
            </a:xfrm>
            <a:prstGeom prst="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A58CCF50-EB5B-4CD0-A48C-77CF7CB5D722}"/>
                </a:ext>
              </a:extLst>
            </p:cNvPr>
            <p:cNvSpPr/>
            <p:nvPr/>
          </p:nvSpPr>
          <p:spPr>
            <a:xfrm>
              <a:off x="2644140" y="2446020"/>
              <a:ext cx="1181100" cy="434340"/>
            </a:xfrm>
            <a:prstGeom prst="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8E5F4C69-2B6A-4E70-B9AD-5C96CE7C3109}"/>
                </a:ext>
              </a:extLst>
            </p:cNvPr>
            <p:cNvSpPr/>
            <p:nvPr/>
          </p:nvSpPr>
          <p:spPr>
            <a:xfrm>
              <a:off x="1097280" y="2415540"/>
              <a:ext cx="1280160" cy="434340"/>
            </a:xfrm>
            <a:prstGeom prst="rect">
              <a:avLst/>
            </a:prstGeom>
            <a:noFill/>
            <a:ln w="127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1221004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7E257C-F6D1-4C00-965A-72D1086B3663}"/>
              </a:ext>
            </a:extLst>
          </p:cNvPr>
          <p:cNvSpPr>
            <a:spLocks noGrp="1"/>
          </p:cNvSpPr>
          <p:nvPr>
            <p:ph idx="14"/>
          </p:nvPr>
        </p:nvSpPr>
        <p:spPr>
          <a:xfrm>
            <a:off x="347213" y="1462011"/>
            <a:ext cx="2336994" cy="2976659"/>
          </a:xfrm>
        </p:spPr>
        <p:txBody>
          <a:bodyPr/>
          <a:lstStyle/>
          <a:p>
            <a:r>
              <a:rPr lang="en-GB" dirty="0"/>
              <a:t>Select the file</a:t>
            </a:r>
          </a:p>
          <a:p>
            <a:endParaRPr lang="en-GB" dirty="0"/>
          </a:p>
          <a:p>
            <a:r>
              <a:rPr lang="en-GB" dirty="0"/>
              <a:t>And upload</a:t>
            </a:r>
          </a:p>
        </p:txBody>
      </p:sp>
      <p:sp>
        <p:nvSpPr>
          <p:cNvPr id="3" name="Title 2">
            <a:extLst>
              <a:ext uri="{FF2B5EF4-FFF2-40B4-BE49-F238E27FC236}">
                <a16:creationId xmlns:a16="http://schemas.microsoft.com/office/drawing/2014/main" id="{1A5ED8EC-5E44-41A0-A77E-8ADADC00DBA3}"/>
              </a:ext>
            </a:extLst>
          </p:cNvPr>
          <p:cNvSpPr>
            <a:spLocks noGrp="1"/>
          </p:cNvSpPr>
          <p:nvPr>
            <p:ph type="title"/>
          </p:nvPr>
        </p:nvSpPr>
        <p:spPr/>
        <p:txBody>
          <a:bodyPr/>
          <a:lstStyle/>
          <a:p>
            <a:r>
              <a:rPr lang="en-GB" dirty="0"/>
              <a:t>Mass Maintenance – Upload Process</a:t>
            </a:r>
          </a:p>
        </p:txBody>
      </p:sp>
      <p:sp>
        <p:nvSpPr>
          <p:cNvPr id="5" name="Slide Number Placeholder 4">
            <a:extLst>
              <a:ext uri="{FF2B5EF4-FFF2-40B4-BE49-F238E27FC236}">
                <a16:creationId xmlns:a16="http://schemas.microsoft.com/office/drawing/2014/main" id="{59F6F1FD-C02F-4842-A31C-38BE0FC1F7A3}"/>
              </a:ext>
            </a:extLst>
          </p:cNvPr>
          <p:cNvSpPr>
            <a:spLocks noGrp="1"/>
          </p:cNvSpPr>
          <p:nvPr>
            <p:ph type="sldNum" sz="quarter" idx="10"/>
          </p:nvPr>
        </p:nvSpPr>
        <p:spPr/>
        <p:txBody>
          <a:bodyPr/>
          <a:lstStyle/>
          <a:p>
            <a:fld id="{ADEEA8EE-C9D4-DD48-B00D-931649C92A4D}" type="slidenum">
              <a:rPr lang="en-US" smtClean="0"/>
              <a:pPr/>
              <a:t>8</a:t>
            </a:fld>
            <a:endParaRPr lang="en-US" dirty="0"/>
          </a:p>
        </p:txBody>
      </p:sp>
      <p:sp>
        <p:nvSpPr>
          <p:cNvPr id="4" name="Text Placeholder 3">
            <a:extLst>
              <a:ext uri="{FF2B5EF4-FFF2-40B4-BE49-F238E27FC236}">
                <a16:creationId xmlns:a16="http://schemas.microsoft.com/office/drawing/2014/main" id="{FAEA2553-7329-43A2-A2A1-06CE4C26B435}"/>
              </a:ext>
            </a:extLst>
          </p:cNvPr>
          <p:cNvSpPr>
            <a:spLocks noGrp="1"/>
          </p:cNvSpPr>
          <p:nvPr>
            <p:ph type="body" idx="13"/>
          </p:nvPr>
        </p:nvSpPr>
        <p:spPr/>
        <p:txBody>
          <a:bodyPr/>
          <a:lstStyle/>
          <a:p>
            <a:endParaRPr lang="en-GB" dirty="0"/>
          </a:p>
        </p:txBody>
      </p:sp>
      <p:pic>
        <p:nvPicPr>
          <p:cNvPr id="8" name="Picture 7" descr="cid:image016.jpg@01D3DD40.BF7F9010">
            <a:extLst>
              <a:ext uri="{FF2B5EF4-FFF2-40B4-BE49-F238E27FC236}">
                <a16:creationId xmlns:a16="http://schemas.microsoft.com/office/drawing/2014/main" id="{CDDA02E8-0CE7-4B90-90C2-2E39EFC144A5}"/>
              </a:ext>
            </a:extLst>
          </p:cNvPr>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543696" y="1261336"/>
            <a:ext cx="6442362" cy="3260788"/>
          </a:xfrm>
          <a:prstGeom prst="rect">
            <a:avLst/>
          </a:prstGeom>
          <a:noFill/>
          <a:ln>
            <a:noFill/>
          </a:ln>
        </p:spPr>
      </p:pic>
    </p:spTree>
    <p:extLst>
      <p:ext uri="{BB962C8B-B14F-4D97-AF65-F5344CB8AC3E}">
        <p14:creationId xmlns:p14="http://schemas.microsoft.com/office/powerpoint/2010/main" val="1262309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Upload and Submit Data File</a:t>
            </a:r>
          </a:p>
        </p:txBody>
      </p:sp>
      <p:sp>
        <p:nvSpPr>
          <p:cNvPr id="4" name="Slide Number Placeholder 3"/>
          <p:cNvSpPr>
            <a:spLocks noGrp="1"/>
          </p:cNvSpPr>
          <p:nvPr>
            <p:ph type="sldNum" sz="quarter" idx="10"/>
          </p:nvPr>
        </p:nvSpPr>
        <p:spPr/>
        <p:txBody>
          <a:bodyPr/>
          <a:lstStyle/>
          <a:p>
            <a:fld id="{ADEEA8EE-C9D4-DD48-B00D-931649C92A4D}" type="slidenum">
              <a:rPr lang="en-US" smtClean="0"/>
              <a:pPr/>
              <a:t>9</a:t>
            </a:fld>
            <a:endParaRPr lang="en-US" dirty="0"/>
          </a:p>
        </p:txBody>
      </p:sp>
      <p:sp>
        <p:nvSpPr>
          <p:cNvPr id="5" name="Text Placeholder 4"/>
          <p:cNvSpPr>
            <a:spLocks noGrp="1"/>
          </p:cNvSpPr>
          <p:nvPr>
            <p:ph type="body" idx="13"/>
          </p:nvPr>
        </p:nvSpPr>
        <p:spPr>
          <a:xfrm>
            <a:off x="299294" y="852976"/>
            <a:ext cx="8479272" cy="302069"/>
          </a:xfrm>
        </p:spPr>
        <p:txBody>
          <a:bodyPr/>
          <a:lstStyle/>
          <a:p>
            <a:endParaRPr lang="en-US" dirty="0"/>
          </a:p>
        </p:txBody>
      </p:sp>
      <p:pic>
        <p:nvPicPr>
          <p:cNvPr id="2" name="Picture 1">
            <a:extLst>
              <a:ext uri="{FF2B5EF4-FFF2-40B4-BE49-F238E27FC236}">
                <a16:creationId xmlns:a16="http://schemas.microsoft.com/office/drawing/2014/main" id="{843029BD-0A17-48D9-A4A9-F2051AC46AE9}"/>
              </a:ext>
            </a:extLst>
          </p:cNvPr>
          <p:cNvPicPr>
            <a:picLocks noChangeAspect="1"/>
          </p:cNvPicPr>
          <p:nvPr/>
        </p:nvPicPr>
        <p:blipFill>
          <a:blip r:embed="rId3"/>
          <a:stretch>
            <a:fillRect/>
          </a:stretch>
        </p:blipFill>
        <p:spPr>
          <a:xfrm>
            <a:off x="172797" y="1477919"/>
            <a:ext cx="8798406" cy="2812605"/>
          </a:xfrm>
          <a:prstGeom prst="rect">
            <a:avLst/>
          </a:prstGeom>
          <a:ln w="12700">
            <a:solidFill>
              <a:schemeClr val="tx1"/>
            </a:solidFill>
          </a:ln>
        </p:spPr>
      </p:pic>
    </p:spTree>
    <p:extLst>
      <p:ext uri="{BB962C8B-B14F-4D97-AF65-F5344CB8AC3E}">
        <p14:creationId xmlns:p14="http://schemas.microsoft.com/office/powerpoint/2010/main" val="3754429668"/>
      </p:ext>
    </p:extLst>
  </p:cSld>
  <p:clrMapOvr>
    <a:masterClrMapping/>
  </p:clrMapOvr>
</p:sld>
</file>

<file path=ppt/theme/theme1.xml><?xml version="1.0" encoding="utf-8"?>
<a:theme xmlns:a="http://schemas.openxmlformats.org/drawingml/2006/main" name="official_rev_template">
  <a:themeElements>
    <a:clrScheme name="Revionics Branded 2017">
      <a:dk1>
        <a:sysClr val="windowText" lastClr="000000"/>
      </a:dk1>
      <a:lt1>
        <a:sysClr val="window" lastClr="FFFFFF"/>
      </a:lt1>
      <a:dk2>
        <a:srgbClr val="435464"/>
      </a:dk2>
      <a:lt2>
        <a:srgbClr val="BCC8C4"/>
      </a:lt2>
      <a:accent1>
        <a:srgbClr val="0BA6E0"/>
      </a:accent1>
      <a:accent2>
        <a:srgbClr val="999999"/>
      </a:accent2>
      <a:accent3>
        <a:srgbClr val="00619E"/>
      </a:accent3>
      <a:accent4>
        <a:srgbClr val="FFD100"/>
      </a:accent4>
      <a:accent5>
        <a:srgbClr val="F15D32"/>
      </a:accent5>
      <a:accent6>
        <a:srgbClr val="D1E1D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solidFill>
              <a:srgbClr val="435464"/>
            </a:solidFill>
          </a:defRPr>
        </a:defPPr>
      </a:lstStyle>
    </a:txDef>
  </a:objectDefaults>
  <a:extraClrSchemeLst/>
  <a:extLst>
    <a:ext uri="{05A4C25C-085E-4340-85A3-A5531E510DB2}">
      <thm15:themeFamily xmlns:thm15="http://schemas.microsoft.com/office/thememl/2012/main" name="official_rev_template" id="{729ACFDF-93B2-4BC1-9FB6-7E5613EB03C3}" vid="{C0602F23-541B-42F7-81B0-4E556CCA7A15}"/>
    </a:ext>
  </a:extLst>
</a:theme>
</file>

<file path=ppt/theme/theme2.xml><?xml version="1.0" encoding="utf-8"?>
<a:theme xmlns:a="http://schemas.openxmlformats.org/drawingml/2006/main" name="Layout Slides">
  <a:themeElements>
    <a:clrScheme name="Revionics Branded 2017">
      <a:dk1>
        <a:sysClr val="windowText" lastClr="000000"/>
      </a:dk1>
      <a:lt1>
        <a:sysClr val="window" lastClr="FFFFFF"/>
      </a:lt1>
      <a:dk2>
        <a:srgbClr val="435464"/>
      </a:dk2>
      <a:lt2>
        <a:srgbClr val="BCC8C4"/>
      </a:lt2>
      <a:accent1>
        <a:srgbClr val="0BA6E0"/>
      </a:accent1>
      <a:accent2>
        <a:srgbClr val="999999"/>
      </a:accent2>
      <a:accent3>
        <a:srgbClr val="00619E"/>
      </a:accent3>
      <a:accent4>
        <a:srgbClr val="FFD100"/>
      </a:accent4>
      <a:accent5>
        <a:srgbClr val="F15D32"/>
      </a:accent5>
      <a:accent6>
        <a:srgbClr val="D1E1D7"/>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smtClean="0">
            <a:solidFill>
              <a:srgbClr val="435464"/>
            </a:solidFill>
          </a:defRPr>
        </a:defPPr>
      </a:lstStyle>
    </a:txDef>
  </a:objectDefaults>
  <a:extraClrSchemeLst/>
  <a:extLst>
    <a:ext uri="{05A4C25C-085E-4340-85A3-A5531E510DB2}">
      <thm15:themeFamily xmlns:thm15="http://schemas.microsoft.com/office/thememl/2012/main" name="Revionics 2017" id="{6F5427B5-C5E0-FA42-9034-810E55DFA2F1}" vid="{56DBB155-8C11-A549-B582-E6121DF18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220</Words>
  <Application>Microsoft Office PowerPoint</Application>
  <PresentationFormat>On-screen Show (16:9)</PresentationFormat>
  <Paragraphs>70</Paragraphs>
  <Slides>13</Slides>
  <Notes>10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13</vt:i4>
      </vt:variant>
    </vt:vector>
  </HeadingPairs>
  <TitlesOfParts>
    <vt:vector size="17" baseType="lpstr">
      <vt:lpstr>Arial</vt:lpstr>
      <vt:lpstr>Calibri</vt:lpstr>
      <vt:lpstr>official_rev_template</vt:lpstr>
      <vt:lpstr>Layout Slides</vt:lpstr>
      <vt:lpstr>PowerPoint Presentation</vt:lpstr>
      <vt:lpstr>Template for Mass Maintenance</vt:lpstr>
      <vt:lpstr>Template for Mass Maintenance</vt:lpstr>
      <vt:lpstr>Template for Mass Maintenance</vt:lpstr>
      <vt:lpstr>Mass Maintenance - Options</vt:lpstr>
      <vt:lpstr>Create Pricing Session</vt:lpstr>
      <vt:lpstr>Create Pricing Session</vt:lpstr>
      <vt:lpstr>Mass Maintenance – Upload Process</vt:lpstr>
      <vt:lpstr>Upload and Submit Data File</vt:lpstr>
      <vt:lpstr>Review  Status </vt:lpstr>
      <vt:lpstr>Review Changes in Price Review </vt:lpstr>
      <vt:lpstr>Review Exceptions</vt:lpstr>
      <vt:lpstr>Review Exceptions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Croce</dc:creator>
  <cp:lastModifiedBy>Carlos Herencia</cp:lastModifiedBy>
  <cp:revision>593</cp:revision>
  <dcterms:created xsi:type="dcterms:W3CDTF">2017-07-31T14:30:25Z</dcterms:created>
  <dcterms:modified xsi:type="dcterms:W3CDTF">2021-10-26T09:58:04Z</dcterms:modified>
</cp:coreProperties>
</file>