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4CE9-0341-40DF-9B0D-CAC169C2C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2DCB9-D63F-4859-97A3-95DEFB62F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ED5C-76BF-44CE-B444-32744958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F16BB-D847-4801-B5BF-0FE6E3DEF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CADEE-48DA-4BBC-BF07-629E6CEE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2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C71EB-232A-4FAA-BCAB-5316DACE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34997-8F92-4F40-846F-9E24CADD5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43BB6-32B3-41CB-8BB3-9691F4D6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EA671-6250-4786-86EB-768CBB8A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295B1-D853-42FB-B2D5-F8F8A6DF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FB683-01E3-48AB-9480-4E8269635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DA101-43E0-489B-BCD5-31B7FE461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FD419-5E17-49A2-8F0C-5E45D3C6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B7A7E-CEC6-431A-A9F0-120FC0C1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9D9C1-8B66-420F-8B64-60245C3C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4F66-6A30-4F72-B35F-E329054C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83249-E17E-4FE8-A469-2CD76AB5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D9F3F-6A19-4083-A9B6-BC1D3C29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42C6D-404D-415E-931D-F454282F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C1301-630F-4498-96D0-AD4A6038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034C-2D37-4520-A59C-F8F81811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026F6-DD9E-4AC5-B156-002D8B9FD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7AC62-CF6E-439E-BB1C-7CEB1A0F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98FCB-4B7A-46B6-8E22-642A9BD1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815D3-0667-4D54-B315-E5965B40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0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FFED4-F50A-401B-B92C-C50DAF11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1EEA-6BDB-44D3-BEA6-196D49AD2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87BB0-C04F-4009-8441-7ADE07853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0DFD0-4DE0-4684-A74B-EF34BF53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21CDA-069F-489E-8A94-270F51D7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BD990-C074-4FF2-ACF8-14F2E2E5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47D8-0C67-4F82-B500-07BB9CCE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23AD8-FB22-474A-B31F-C5AAA6336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C881D-5F01-4033-A32E-A15A3C805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82576-152B-4BEF-93A0-27080DCA6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90EB6D-1AAC-4C1F-8CFF-FFA58F13A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A784C-3EA1-4FD8-A353-40B8CB7F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E2388-4E49-44CA-9DD7-2450F8C5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A3C781-C414-45F6-B970-A1866627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BBA2-777A-407F-B0A9-8CEC4ED5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E1133-8423-405A-9CD8-F80FDD2D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14E1C-0FFD-4532-85A9-3E6E61D6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97F51-A2D4-4B27-A3C8-017062AA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F18F1-018C-453E-8141-59393AF1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6B47D-72B1-433B-B24B-DD5013B1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E4606-861E-4B72-8994-F76C7A19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3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7438-A202-408F-9FDA-4122EEB6B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FADE-CA3D-48D7-A540-DAAA65D1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C352D-5E6D-469D-91A0-03675C445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D677D-BB33-4E54-A431-12469D56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3E5FA-823F-485B-93A4-BE5A32CA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99A86-E6C9-4B11-9C33-81D578DF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6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D10B1-5DEF-4D3B-AD09-AF9E5CF9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4BCB4-5EDA-477B-917F-D0139F76D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C5D0C-E378-4596-9CFD-40E1C1E0F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6C7A5-67F6-4E9F-96AF-102DF325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E35A0-F8F3-4D19-A9A1-88153042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63712-8F9E-4DA2-BAFB-7A473877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1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25344-0CF5-4B37-B8F7-BC43AE6A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2CFE9-0F87-49D5-99EC-E0E354EB7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FEBF6-F08B-41DA-9A46-AD74EE193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E99B-201B-4028-B789-6EF8B03A97D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619C-9F6E-41D4-9968-0E62A064F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40A0-7E8F-4754-8FB9-8DA10C453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7E65-C98A-48E9-AF09-BE363E3FCD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F64F93-2CCE-42A3-823E-37397635518B}"/>
              </a:ext>
            </a:extLst>
          </p:cNvPr>
          <p:cNvSpPr/>
          <p:nvPr/>
        </p:nvSpPr>
        <p:spPr>
          <a:xfrm>
            <a:off x="554116" y="955488"/>
            <a:ext cx="1769423" cy="5126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Audit Plan</a:t>
            </a:r>
            <a:endParaRPr lang="en-US" sz="1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94458C-C7E7-4A83-A9DC-B82D7B699E12}"/>
              </a:ext>
            </a:extLst>
          </p:cNvPr>
          <p:cNvSpPr/>
          <p:nvPr/>
        </p:nvSpPr>
        <p:spPr>
          <a:xfrm>
            <a:off x="554117" y="1942600"/>
            <a:ext cx="1769423" cy="5126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Audit plan </a:t>
            </a:r>
            <a:r>
              <a:rPr lang="en-US" sz="1400" b="1" dirty="0"/>
              <a:t>Finalization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73D9A-9C82-49B0-BD99-F82C01A74303}"/>
              </a:ext>
            </a:extLst>
          </p:cNvPr>
          <p:cNvSpPr/>
          <p:nvPr/>
        </p:nvSpPr>
        <p:spPr>
          <a:xfrm>
            <a:off x="554118" y="2782289"/>
            <a:ext cx="1769423" cy="9025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Audit </a:t>
            </a:r>
            <a:r>
              <a:rPr lang="en-US" sz="1400" b="1" dirty="0"/>
              <a:t>Conduction</a:t>
            </a:r>
            <a:r>
              <a:rPr lang="de-DE" sz="1400" b="1" dirty="0"/>
              <a:t> and Report Creation</a:t>
            </a:r>
            <a:endParaRPr lang="en-US" sz="1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63155-7FD7-40CD-8E09-A582A6E1791C}"/>
              </a:ext>
            </a:extLst>
          </p:cNvPr>
          <p:cNvSpPr/>
          <p:nvPr/>
        </p:nvSpPr>
        <p:spPr>
          <a:xfrm>
            <a:off x="554119" y="4085604"/>
            <a:ext cx="1769423" cy="5066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Report Validation</a:t>
            </a:r>
            <a:endParaRPr lang="en-US" sz="1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39F189-5989-4A2E-B1D7-A01387EB08FE}"/>
              </a:ext>
            </a:extLst>
          </p:cNvPr>
          <p:cNvSpPr/>
          <p:nvPr/>
        </p:nvSpPr>
        <p:spPr>
          <a:xfrm>
            <a:off x="554121" y="5106450"/>
            <a:ext cx="1769423" cy="3958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CAP </a:t>
            </a:r>
            <a:r>
              <a:rPr lang="en-US" sz="1400" b="1" dirty="0"/>
              <a:t>Preparation</a:t>
            </a:r>
            <a:r>
              <a:rPr lang="de-DE" sz="1400" b="1" dirty="0"/>
              <a:t> </a:t>
            </a:r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795E3-588F-4AED-9EF9-1F37469D3BFB}"/>
              </a:ext>
            </a:extLst>
          </p:cNvPr>
          <p:cNvSpPr/>
          <p:nvPr/>
        </p:nvSpPr>
        <p:spPr>
          <a:xfrm>
            <a:off x="554120" y="5938657"/>
            <a:ext cx="1769423" cy="3958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CAP </a:t>
            </a:r>
            <a:r>
              <a:rPr lang="en-US" sz="1400" b="1" dirty="0"/>
              <a:t>Approval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8CB86C-F2D0-44E0-96A0-67C12505BDC1}"/>
              </a:ext>
            </a:extLst>
          </p:cNvPr>
          <p:cNvSpPr/>
          <p:nvPr/>
        </p:nvSpPr>
        <p:spPr>
          <a:xfrm>
            <a:off x="3426095" y="868382"/>
            <a:ext cx="5328072" cy="690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Selecting the production site, Checklist, Audit period, Audit company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F52DC-5F63-4D38-9946-D9A234E43C48}"/>
              </a:ext>
            </a:extLst>
          </p:cNvPr>
          <p:cNvSpPr/>
          <p:nvPr/>
        </p:nvSpPr>
        <p:spPr>
          <a:xfrm>
            <a:off x="3426095" y="1922757"/>
            <a:ext cx="5328072" cy="6016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Selection of auditor, Audit 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AF3D9D-4101-4917-BAB6-81B752213046}"/>
              </a:ext>
            </a:extLst>
          </p:cNvPr>
          <p:cNvSpPr/>
          <p:nvPr/>
        </p:nvSpPr>
        <p:spPr>
          <a:xfrm>
            <a:off x="3426095" y="2831767"/>
            <a:ext cx="5328072" cy="7501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Conducting the audit on the planned date and creation of draft report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20F606-AC2D-4B27-8127-9ACB76F54C28}"/>
              </a:ext>
            </a:extLst>
          </p:cNvPr>
          <p:cNvSpPr/>
          <p:nvPr/>
        </p:nvSpPr>
        <p:spPr>
          <a:xfrm>
            <a:off x="3426095" y="3874380"/>
            <a:ext cx="5328072" cy="9025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Validation of the report and finalizing the conclusion based on score and number of non-conformities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DC0B6D-50FA-4A90-8799-5C7EE4D43442}"/>
              </a:ext>
            </a:extLst>
          </p:cNvPr>
          <p:cNvSpPr/>
          <p:nvPr/>
        </p:nvSpPr>
        <p:spPr>
          <a:xfrm>
            <a:off x="3426095" y="5057957"/>
            <a:ext cx="5328072" cy="5482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Filling in the corrective action by supplier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D9AF7-2671-40C0-A2B9-EB6F9813F426}"/>
              </a:ext>
            </a:extLst>
          </p:cNvPr>
          <p:cNvSpPr/>
          <p:nvPr/>
        </p:nvSpPr>
        <p:spPr>
          <a:xfrm>
            <a:off x="3426096" y="5862455"/>
            <a:ext cx="5328072" cy="5482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Approval/ Rejection of the CAP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F3E770-0475-4438-8A91-B93E1C02A26B}"/>
              </a:ext>
            </a:extLst>
          </p:cNvPr>
          <p:cNvSpPr/>
          <p:nvPr/>
        </p:nvSpPr>
        <p:spPr>
          <a:xfrm>
            <a:off x="9607136" y="921074"/>
            <a:ext cx="2030748" cy="60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Country QA/ External service provider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492370-EA9E-4746-8D41-1BC639E07F58}"/>
              </a:ext>
            </a:extLst>
          </p:cNvPr>
          <p:cNvSpPr/>
          <p:nvPr/>
        </p:nvSpPr>
        <p:spPr>
          <a:xfrm>
            <a:off x="9607136" y="1922757"/>
            <a:ext cx="2030747" cy="60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Country QA/ External service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50E15E-85D4-4F38-A393-19BFC7FA9815}"/>
              </a:ext>
            </a:extLst>
          </p:cNvPr>
          <p:cNvSpPr/>
          <p:nvPr/>
        </p:nvSpPr>
        <p:spPr>
          <a:xfrm>
            <a:off x="9607136" y="2937606"/>
            <a:ext cx="2030746" cy="54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Auditor</a:t>
            </a:r>
            <a:endParaRPr lang="en-US" sz="14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05CEA7-42BE-4AA1-9948-8FC3FA312D73}"/>
              </a:ext>
            </a:extLst>
          </p:cNvPr>
          <p:cNvSpPr/>
          <p:nvPr/>
        </p:nvSpPr>
        <p:spPr>
          <a:xfrm>
            <a:off x="9607137" y="4041572"/>
            <a:ext cx="2030744" cy="54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Country QA</a:t>
            </a:r>
            <a:endParaRPr lang="en-US" sz="14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84D85-563C-469D-8C8A-10CFCD47CB97}"/>
              </a:ext>
            </a:extLst>
          </p:cNvPr>
          <p:cNvSpPr/>
          <p:nvPr/>
        </p:nvSpPr>
        <p:spPr>
          <a:xfrm>
            <a:off x="9607136" y="5000505"/>
            <a:ext cx="2030743" cy="54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Supplier</a:t>
            </a:r>
            <a:endParaRPr lang="en-US" sz="14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B8D75-7B76-454C-8CE3-020E4A81E6B2}"/>
              </a:ext>
            </a:extLst>
          </p:cNvPr>
          <p:cNvSpPr/>
          <p:nvPr/>
        </p:nvSpPr>
        <p:spPr>
          <a:xfrm>
            <a:off x="9607136" y="5821879"/>
            <a:ext cx="2030743" cy="54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Country QA</a:t>
            </a:r>
            <a:endParaRPr lang="en-US" sz="1400" b="1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B167C46-D6ED-47D4-B7BF-D4DA134D0B8D}"/>
              </a:ext>
            </a:extLst>
          </p:cNvPr>
          <p:cNvSpPr/>
          <p:nvPr/>
        </p:nvSpPr>
        <p:spPr>
          <a:xfrm>
            <a:off x="122711" y="130629"/>
            <a:ext cx="11966370" cy="6548951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04B4D92-148C-4F30-8C63-0403D4990AA6}"/>
              </a:ext>
            </a:extLst>
          </p:cNvPr>
          <p:cNvSpPr txBox="1"/>
          <p:nvPr/>
        </p:nvSpPr>
        <p:spPr>
          <a:xfrm>
            <a:off x="4603601" y="178420"/>
            <a:ext cx="3222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002060"/>
                </a:solidFill>
              </a:rPr>
              <a:t>MAS in QAudits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8" name="Arrow: Up 97">
            <a:extLst>
              <a:ext uri="{FF2B5EF4-FFF2-40B4-BE49-F238E27FC236}">
                <a16:creationId xmlns:a16="http://schemas.microsoft.com/office/drawing/2014/main" id="{A787871D-D398-4F51-8B67-0148AA361715}"/>
              </a:ext>
            </a:extLst>
          </p:cNvPr>
          <p:cNvSpPr/>
          <p:nvPr/>
        </p:nvSpPr>
        <p:spPr>
          <a:xfrm rot="10800000">
            <a:off x="6043794" y="1554474"/>
            <a:ext cx="143249" cy="3119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99" name="Arrow: Up 98">
            <a:extLst>
              <a:ext uri="{FF2B5EF4-FFF2-40B4-BE49-F238E27FC236}">
                <a16:creationId xmlns:a16="http://schemas.microsoft.com/office/drawing/2014/main" id="{D3C22E70-06BA-4D16-9265-2ECD4D6BF0E4}"/>
              </a:ext>
            </a:extLst>
          </p:cNvPr>
          <p:cNvSpPr/>
          <p:nvPr/>
        </p:nvSpPr>
        <p:spPr>
          <a:xfrm rot="10800000">
            <a:off x="6043415" y="2526260"/>
            <a:ext cx="131376" cy="2649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100" name="Arrow: Up 99">
            <a:extLst>
              <a:ext uri="{FF2B5EF4-FFF2-40B4-BE49-F238E27FC236}">
                <a16:creationId xmlns:a16="http://schemas.microsoft.com/office/drawing/2014/main" id="{312248B7-C1BC-4FD5-BB1F-2226CD736859}"/>
              </a:ext>
            </a:extLst>
          </p:cNvPr>
          <p:cNvSpPr/>
          <p:nvPr/>
        </p:nvSpPr>
        <p:spPr>
          <a:xfrm rot="10800000">
            <a:off x="6043418" y="3572145"/>
            <a:ext cx="129560" cy="26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101" name="Arrow: Up 100">
            <a:extLst>
              <a:ext uri="{FF2B5EF4-FFF2-40B4-BE49-F238E27FC236}">
                <a16:creationId xmlns:a16="http://schemas.microsoft.com/office/drawing/2014/main" id="{808126B3-19C8-4DD4-9F94-02D5FAC0CE9B}"/>
              </a:ext>
            </a:extLst>
          </p:cNvPr>
          <p:cNvSpPr/>
          <p:nvPr/>
        </p:nvSpPr>
        <p:spPr>
          <a:xfrm rot="10800000">
            <a:off x="6043793" y="4765556"/>
            <a:ext cx="143249" cy="2813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102" name="Arrow: Up 101">
            <a:extLst>
              <a:ext uri="{FF2B5EF4-FFF2-40B4-BE49-F238E27FC236}">
                <a16:creationId xmlns:a16="http://schemas.microsoft.com/office/drawing/2014/main" id="{BA3F6B6A-547E-4D3D-817C-8D71138A4501}"/>
              </a:ext>
            </a:extLst>
          </p:cNvPr>
          <p:cNvSpPr/>
          <p:nvPr/>
        </p:nvSpPr>
        <p:spPr>
          <a:xfrm rot="10800000">
            <a:off x="6043416" y="5589723"/>
            <a:ext cx="129562" cy="2552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185260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Kunju, Eldhose</dc:creator>
  <cp:lastModifiedBy>Monschizada, Marina</cp:lastModifiedBy>
  <cp:revision>9</cp:revision>
  <dcterms:created xsi:type="dcterms:W3CDTF">2021-06-24T14:30:33Z</dcterms:created>
  <dcterms:modified xsi:type="dcterms:W3CDTF">2021-08-12T14:14:00Z</dcterms:modified>
</cp:coreProperties>
</file>